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2" r:id="rId5"/>
  </p:sldMasterIdLst>
  <p:notesMasterIdLst>
    <p:notesMasterId r:id="rId40"/>
  </p:notesMasterIdLst>
  <p:sldIdLst>
    <p:sldId id="309" r:id="rId6"/>
    <p:sldId id="260" r:id="rId7"/>
    <p:sldId id="339" r:id="rId8"/>
    <p:sldId id="262" r:id="rId9"/>
    <p:sldId id="258" r:id="rId10"/>
    <p:sldId id="261" r:id="rId11"/>
    <p:sldId id="266" r:id="rId12"/>
    <p:sldId id="263" r:id="rId13"/>
    <p:sldId id="264" r:id="rId14"/>
    <p:sldId id="265" r:id="rId15"/>
    <p:sldId id="267" r:id="rId16"/>
    <p:sldId id="268" r:id="rId17"/>
    <p:sldId id="338" r:id="rId18"/>
    <p:sldId id="269" r:id="rId19"/>
    <p:sldId id="270" r:id="rId20"/>
    <p:sldId id="271" r:id="rId21"/>
    <p:sldId id="273" r:id="rId22"/>
    <p:sldId id="275" r:id="rId23"/>
    <p:sldId id="349" r:id="rId24"/>
    <p:sldId id="281" r:id="rId25"/>
    <p:sldId id="344" r:id="rId26"/>
    <p:sldId id="337" r:id="rId27"/>
    <p:sldId id="283" r:id="rId28"/>
    <p:sldId id="274" r:id="rId29"/>
    <p:sldId id="282" r:id="rId30"/>
    <p:sldId id="346" r:id="rId31"/>
    <p:sldId id="343" r:id="rId32"/>
    <p:sldId id="345" r:id="rId33"/>
    <p:sldId id="276" r:id="rId34"/>
    <p:sldId id="277" r:id="rId35"/>
    <p:sldId id="348" r:id="rId36"/>
    <p:sldId id="259" r:id="rId37"/>
    <p:sldId id="341" r:id="rId38"/>
    <p:sldId id="340" r:id="rId39"/>
  </p:sldIdLst>
  <p:sldSz cx="17345025" cy="9752013"/>
  <p:notesSz cx="6858000" cy="1866900"/>
  <p:defaultTextStyle>
    <a:defPPr>
      <a:defRPr lang="nb-NO"/>
    </a:defPPr>
    <a:lvl1pPr marL="0" algn="l" defTabSz="1300643" rtl="0" eaLnBrk="1" latinLnBrk="0" hangingPunct="1">
      <a:defRPr sz="2560" kern="1200">
        <a:solidFill>
          <a:schemeClr val="tx1"/>
        </a:solidFill>
        <a:latin typeface="+mn-lt"/>
        <a:ea typeface="+mn-ea"/>
        <a:cs typeface="+mn-cs"/>
      </a:defRPr>
    </a:lvl1pPr>
    <a:lvl2pPr marL="650321" algn="l" defTabSz="1300643" rtl="0" eaLnBrk="1" latinLnBrk="0" hangingPunct="1">
      <a:defRPr sz="2560" kern="1200">
        <a:solidFill>
          <a:schemeClr val="tx1"/>
        </a:solidFill>
        <a:latin typeface="+mn-lt"/>
        <a:ea typeface="+mn-ea"/>
        <a:cs typeface="+mn-cs"/>
      </a:defRPr>
    </a:lvl2pPr>
    <a:lvl3pPr marL="1300643" algn="l" defTabSz="1300643" rtl="0" eaLnBrk="1" latinLnBrk="0" hangingPunct="1">
      <a:defRPr sz="2560" kern="1200">
        <a:solidFill>
          <a:schemeClr val="tx1"/>
        </a:solidFill>
        <a:latin typeface="+mn-lt"/>
        <a:ea typeface="+mn-ea"/>
        <a:cs typeface="+mn-cs"/>
      </a:defRPr>
    </a:lvl3pPr>
    <a:lvl4pPr marL="1950964" algn="l" defTabSz="1300643" rtl="0" eaLnBrk="1" latinLnBrk="0" hangingPunct="1">
      <a:defRPr sz="2560" kern="1200">
        <a:solidFill>
          <a:schemeClr val="tx1"/>
        </a:solidFill>
        <a:latin typeface="+mn-lt"/>
        <a:ea typeface="+mn-ea"/>
        <a:cs typeface="+mn-cs"/>
      </a:defRPr>
    </a:lvl4pPr>
    <a:lvl5pPr marL="2601285" algn="l" defTabSz="1300643" rtl="0" eaLnBrk="1" latinLnBrk="0" hangingPunct="1">
      <a:defRPr sz="2560" kern="1200">
        <a:solidFill>
          <a:schemeClr val="tx1"/>
        </a:solidFill>
        <a:latin typeface="+mn-lt"/>
        <a:ea typeface="+mn-ea"/>
        <a:cs typeface="+mn-cs"/>
      </a:defRPr>
    </a:lvl5pPr>
    <a:lvl6pPr marL="3251606" algn="l" defTabSz="1300643" rtl="0" eaLnBrk="1" latinLnBrk="0" hangingPunct="1">
      <a:defRPr sz="2560" kern="1200">
        <a:solidFill>
          <a:schemeClr val="tx1"/>
        </a:solidFill>
        <a:latin typeface="+mn-lt"/>
        <a:ea typeface="+mn-ea"/>
        <a:cs typeface="+mn-cs"/>
      </a:defRPr>
    </a:lvl6pPr>
    <a:lvl7pPr marL="3901928" algn="l" defTabSz="1300643" rtl="0" eaLnBrk="1" latinLnBrk="0" hangingPunct="1">
      <a:defRPr sz="2560" kern="1200">
        <a:solidFill>
          <a:schemeClr val="tx1"/>
        </a:solidFill>
        <a:latin typeface="+mn-lt"/>
        <a:ea typeface="+mn-ea"/>
        <a:cs typeface="+mn-cs"/>
      </a:defRPr>
    </a:lvl7pPr>
    <a:lvl8pPr marL="4552249" algn="l" defTabSz="1300643" rtl="0" eaLnBrk="1" latinLnBrk="0" hangingPunct="1">
      <a:defRPr sz="2560" kern="1200">
        <a:solidFill>
          <a:schemeClr val="tx1"/>
        </a:solidFill>
        <a:latin typeface="+mn-lt"/>
        <a:ea typeface="+mn-ea"/>
        <a:cs typeface="+mn-cs"/>
      </a:defRPr>
    </a:lvl8pPr>
    <a:lvl9pPr marL="5202570" algn="l" defTabSz="1300643"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0DDD49-8066-4352-B6B5-FC1A8E5854EA}">
  <a:tblStyle styleId="{5F0DDD49-8066-4352-B6B5-FC1A8E5854EA}" styleName="Oslo Met tabellstil">
    <a:wholeTbl>
      <a:tcTxStyle>
        <a:fontRef idx="minor">
          <a:prstClr val="black"/>
        </a:fontRef>
        <a:schemeClr val="dk1"/>
      </a:tcTxStyle>
      <a:tcStyle>
        <a:tcBdr>
          <a:left>
            <a:ln w="0" cmpd="sng">
              <a:solidFill>
                <a:schemeClr val="lt1"/>
              </a:solidFill>
            </a:ln>
          </a:left>
          <a:right>
            <a:ln w="0" cmpd="sng">
              <a:solidFill>
                <a:schemeClr val="lt1"/>
              </a:solidFill>
            </a:ln>
          </a:right>
          <a:top>
            <a:ln w="6350" cmpd="sng">
              <a:solidFill>
                <a:srgbClr val="D7D7D7"/>
              </a:solidFill>
            </a:ln>
          </a:top>
          <a:bottom>
            <a:ln w="6350" cmpd="sng">
              <a:solidFill>
                <a:srgbClr val="D7D7D7"/>
              </a:solidFill>
            </a:ln>
          </a:bottom>
          <a:insideH>
            <a:ln w="6350" cmpd="sng">
              <a:solidFill>
                <a:srgbClr val="D7D7D7"/>
              </a:solidFill>
            </a:ln>
          </a:insideH>
          <a:insideV>
            <a:ln w="0" cmpd="sng">
              <a:solidFill>
                <a:schemeClr val="lt1"/>
              </a:solidFill>
            </a:ln>
          </a:insideV>
        </a:tcBdr>
        <a:fill>
          <a:solidFill>
            <a:schemeClr val="lt1"/>
          </a:solidFill>
        </a:fill>
      </a:tcStyle>
    </a:wholeTbl>
    <a:band1H>
      <a:tcStyle>
        <a:tcBdr/>
      </a:tcStyle>
    </a:band1H>
    <a:band2H>
      <a:tcStyle>
        <a:tcBdr/>
      </a:tcStyle>
    </a:band2H>
    <a:band1V>
      <a:tcStyle>
        <a:tcBdr/>
      </a:tcStyle>
    </a:band1V>
    <a:band2V>
      <a:tcStyle>
        <a:tcBdr/>
      </a:tcStyle>
    </a:band2V>
    <a:lastCol>
      <a:tcTxStyle b="on">
        <a:fontRef idx="minor">
          <a:prstClr val="black"/>
        </a:fontRef>
        <a:schemeClr val="dk1"/>
      </a:tcTxStyle>
      <a:tcStyle>
        <a:tcBdr/>
        <a:fill>
          <a:solidFill>
            <a:schemeClr val="lt1"/>
          </a:solidFill>
        </a:fill>
      </a:tcStyle>
    </a:lastCol>
    <a:firstCol>
      <a:tcTxStyle b="on">
        <a:fontRef idx="minor">
          <a:prstClr val="black"/>
        </a:fontRef>
        <a:schemeClr val="dk1"/>
      </a:tcTxStyle>
      <a:tcStyle>
        <a:tcBdr/>
        <a:fill>
          <a:solidFill>
            <a:schemeClr val="lt1"/>
          </a:solidFill>
        </a:fill>
      </a:tcStyle>
    </a:firstCol>
    <a:lastRow>
      <a:tcTxStyle b="on">
        <a:fontRef idx="minor">
          <a:prstClr val="black"/>
        </a:fontRef>
        <a:schemeClr val="dk1"/>
      </a:tcTxStyle>
      <a:tcStyle>
        <a:tcBdr>
          <a:top>
            <a:ln w="19050" cmpd="sng">
              <a:solidFill>
                <a:schemeClr val="accent1"/>
              </a:solidFill>
            </a:ln>
          </a:top>
          <a:bottom>
            <a:ln w="19050" cmpd="sng">
              <a:solidFill>
                <a:schemeClr val="accent1"/>
              </a:solidFill>
            </a:ln>
          </a:bottom>
        </a:tcBdr>
        <a:fill>
          <a:noFill/>
        </a:fill>
      </a:tcStyle>
    </a:lastRow>
    <a:firstRow>
      <a:tcTxStyle b="on">
        <a:fontRef idx="minor">
          <a:prstClr val="black"/>
        </a:fontRef>
        <a:schemeClr val="dk1"/>
      </a:tcTxStyle>
      <a:tcStyle>
        <a:tcBdr>
          <a:bottom>
            <a:ln w="19050" cmpd="sng">
              <a:solidFill>
                <a:schemeClr val="accent1"/>
              </a:solidFill>
            </a:ln>
          </a:bottom>
        </a:tcBdr>
        <a:fill>
          <a:noFill/>
        </a:fill>
      </a:tcStyle>
    </a:firstRow>
  </a:tblStyle>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ys stil 1 – utheving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ys stil 2 – utheving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7" autoAdjust="0"/>
    <p:restoredTop sz="79421" autoAdjust="0"/>
  </p:normalViewPr>
  <p:slideViewPr>
    <p:cSldViewPr snapToGrid="0">
      <p:cViewPr varScale="1">
        <p:scale>
          <a:sx n="60" d="100"/>
          <a:sy n="60" d="100"/>
        </p:scale>
        <p:origin x="520" y="192"/>
      </p:cViewPr>
      <p:guideLst/>
    </p:cSldViewPr>
  </p:slideViewPr>
  <p:outlineViewPr>
    <p:cViewPr>
      <p:scale>
        <a:sx n="33" d="100"/>
        <a:sy n="33" d="100"/>
      </p:scale>
      <p:origin x="0" y="-42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7B040-7AAC-4A31-805D-A772300221D6}" type="datetimeFigureOut">
              <a:rPr lang="en-US" smtClean="0"/>
              <a:t>9/4/22</a:t>
            </a:fld>
            <a:endParaRPr lang="en-US"/>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C6333F-E368-4746-A020-FE91A90E005B}" type="slidenum">
              <a:rPr lang="en-US" smtClean="0"/>
              <a:t>‹#›</a:t>
            </a:fld>
            <a:endParaRPr lang="en-US"/>
          </a:p>
        </p:txBody>
      </p:sp>
    </p:spTree>
    <p:extLst>
      <p:ext uri="{BB962C8B-B14F-4D97-AF65-F5344CB8AC3E}">
        <p14:creationId xmlns:p14="http://schemas.microsoft.com/office/powerpoint/2010/main" val="1894998186"/>
      </p:ext>
    </p:extLst>
  </p:cSld>
  <p:clrMap bg1="lt1" tx1="dk1" bg2="lt2" tx2="dk2" accent1="accent1" accent2="accent2" accent3="accent3" accent4="accent4" accent5="accent5" accent6="accent6" hlink="hlink" folHlink="folHlink"/>
  <p:notesStyle>
    <a:lvl1pPr marL="0" algn="l" defTabSz="1300643" rtl="0" eaLnBrk="1" latinLnBrk="0" hangingPunct="1">
      <a:defRPr sz="1707" kern="1200">
        <a:solidFill>
          <a:schemeClr val="tx1"/>
        </a:solidFill>
        <a:latin typeface="+mn-lt"/>
        <a:ea typeface="+mn-ea"/>
        <a:cs typeface="+mn-cs"/>
      </a:defRPr>
    </a:lvl1pPr>
    <a:lvl2pPr marL="650321" algn="l" defTabSz="1300643" rtl="0" eaLnBrk="1" latinLnBrk="0" hangingPunct="1">
      <a:defRPr sz="1707" kern="1200">
        <a:solidFill>
          <a:schemeClr val="tx1"/>
        </a:solidFill>
        <a:latin typeface="+mn-lt"/>
        <a:ea typeface="+mn-ea"/>
        <a:cs typeface="+mn-cs"/>
      </a:defRPr>
    </a:lvl2pPr>
    <a:lvl3pPr marL="1300643" algn="l" defTabSz="1300643" rtl="0" eaLnBrk="1" latinLnBrk="0" hangingPunct="1">
      <a:defRPr sz="1707" kern="1200">
        <a:solidFill>
          <a:schemeClr val="tx1"/>
        </a:solidFill>
        <a:latin typeface="+mn-lt"/>
        <a:ea typeface="+mn-ea"/>
        <a:cs typeface="+mn-cs"/>
      </a:defRPr>
    </a:lvl3pPr>
    <a:lvl4pPr marL="1950964" algn="l" defTabSz="1300643" rtl="0" eaLnBrk="1" latinLnBrk="0" hangingPunct="1">
      <a:defRPr sz="1707" kern="1200">
        <a:solidFill>
          <a:schemeClr val="tx1"/>
        </a:solidFill>
        <a:latin typeface="+mn-lt"/>
        <a:ea typeface="+mn-ea"/>
        <a:cs typeface="+mn-cs"/>
      </a:defRPr>
    </a:lvl4pPr>
    <a:lvl5pPr marL="2601285" algn="l" defTabSz="1300643" rtl="0" eaLnBrk="1" latinLnBrk="0" hangingPunct="1">
      <a:defRPr sz="1707" kern="1200">
        <a:solidFill>
          <a:schemeClr val="tx1"/>
        </a:solidFill>
        <a:latin typeface="+mn-lt"/>
        <a:ea typeface="+mn-ea"/>
        <a:cs typeface="+mn-cs"/>
      </a:defRPr>
    </a:lvl5pPr>
    <a:lvl6pPr marL="3251606" algn="l" defTabSz="1300643" rtl="0" eaLnBrk="1" latinLnBrk="0" hangingPunct="1">
      <a:defRPr sz="1707" kern="1200">
        <a:solidFill>
          <a:schemeClr val="tx1"/>
        </a:solidFill>
        <a:latin typeface="+mn-lt"/>
        <a:ea typeface="+mn-ea"/>
        <a:cs typeface="+mn-cs"/>
      </a:defRPr>
    </a:lvl6pPr>
    <a:lvl7pPr marL="3901928" algn="l" defTabSz="1300643" rtl="0" eaLnBrk="1" latinLnBrk="0" hangingPunct="1">
      <a:defRPr sz="1707" kern="1200">
        <a:solidFill>
          <a:schemeClr val="tx1"/>
        </a:solidFill>
        <a:latin typeface="+mn-lt"/>
        <a:ea typeface="+mn-ea"/>
        <a:cs typeface="+mn-cs"/>
      </a:defRPr>
    </a:lvl7pPr>
    <a:lvl8pPr marL="4552249" algn="l" defTabSz="1300643" rtl="0" eaLnBrk="1" latinLnBrk="0" hangingPunct="1">
      <a:defRPr sz="1707" kern="1200">
        <a:solidFill>
          <a:schemeClr val="tx1"/>
        </a:solidFill>
        <a:latin typeface="+mn-lt"/>
        <a:ea typeface="+mn-ea"/>
        <a:cs typeface="+mn-cs"/>
      </a:defRPr>
    </a:lvl8pPr>
    <a:lvl9pPr marL="5202570" algn="l" defTabSz="1300643" rtl="0" eaLnBrk="1" latinLnBrk="0" hangingPunct="1">
      <a:defRPr sz="170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Help:IPA/English"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3D_modeling" TargetMode="External"/><Relationship Id="rId5" Type="http://schemas.openxmlformats.org/officeDocument/2006/relationships/hyperlink" Target="https://en.wikipedia.org/wiki/Laser" TargetMode="External"/><Relationship Id="rId4" Type="http://schemas.openxmlformats.org/officeDocument/2006/relationships/hyperlink" Target="https://en.wikipedia.org/wiki/Rang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Data_mining"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Data"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Feature_(machine_learning)" TargetMode="External"/><Relationship Id="rId5" Type="http://schemas.openxmlformats.org/officeDocument/2006/relationships/hyperlink" Target="https://en.wikipedia.org/wiki/Domain_knowledge" TargetMode="External"/><Relationship Id="rId4" Type="http://schemas.openxmlformats.org/officeDocument/2006/relationships/hyperlink" Target="https://en.wikipedia.org/wiki/Pattern_recognition" TargetMode="External"/><Relationship Id="rId9" Type="http://schemas.openxmlformats.org/officeDocument/2006/relationships/hyperlink" Target="https://en.wikipedia.org/wiki/Feature_engineering#cite_note-1"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1954B9BE-36B9-264D-8D98-3712BDDF8BA1}" type="slidenum">
              <a:rPr lang="en-NO" smtClean="0"/>
              <a:t>4</a:t>
            </a:fld>
            <a:endParaRPr lang="en-NO"/>
          </a:p>
        </p:txBody>
      </p:sp>
    </p:spTree>
    <p:extLst>
      <p:ext uri="{BB962C8B-B14F-4D97-AF65-F5344CB8AC3E}">
        <p14:creationId xmlns:p14="http://schemas.microsoft.com/office/powerpoint/2010/main" val="2009338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r>
              <a:rPr lang="en-NO" dirty="0"/>
              <a:t>ef: </a:t>
            </a:r>
            <a:r>
              <a:rPr lang="en-GB" dirty="0"/>
              <a:t>https://</a:t>
            </a:r>
            <a:r>
              <a:rPr lang="en-GB" dirty="0" err="1"/>
              <a:t>www.researchgate.net</a:t>
            </a:r>
            <a:r>
              <a:rPr lang="en-GB" dirty="0"/>
              <a:t>/figure/2-Example-of-feature-extraction_fig2_252019579</a:t>
            </a:r>
            <a:endParaRPr lang="en-NO" dirty="0"/>
          </a:p>
        </p:txBody>
      </p:sp>
      <p:sp>
        <p:nvSpPr>
          <p:cNvPr id="4" name="Slide Number Placeholder 3"/>
          <p:cNvSpPr>
            <a:spLocks noGrp="1"/>
          </p:cNvSpPr>
          <p:nvPr>
            <p:ph type="sldNum" sz="quarter" idx="5"/>
          </p:nvPr>
        </p:nvSpPr>
        <p:spPr/>
        <p:txBody>
          <a:bodyPr/>
          <a:lstStyle/>
          <a:p>
            <a:fld id="{61C6333F-E368-4746-A020-FE91A90E005B}" type="slidenum">
              <a:rPr lang="en-US" smtClean="0"/>
              <a:t>22</a:t>
            </a:fld>
            <a:endParaRPr lang="en-US"/>
          </a:p>
        </p:txBody>
      </p:sp>
    </p:spTree>
    <p:extLst>
      <p:ext uri="{BB962C8B-B14F-4D97-AF65-F5344CB8AC3E}">
        <p14:creationId xmlns:p14="http://schemas.microsoft.com/office/powerpoint/2010/main" val="1415587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0643" rtl="0" eaLnBrk="1" fontAlgn="auto" latinLnBrk="0" hangingPunct="1">
              <a:lnSpc>
                <a:spcPct val="100000"/>
              </a:lnSpc>
              <a:spcBef>
                <a:spcPts val="0"/>
              </a:spcBef>
              <a:spcAft>
                <a:spcPts val="0"/>
              </a:spcAft>
              <a:buClrTx/>
              <a:buSzTx/>
              <a:buFontTx/>
              <a:buNone/>
              <a:tabLst/>
              <a:defRPr/>
            </a:pPr>
            <a:r>
              <a:rPr lang="en-GB" dirty="0"/>
              <a:t>Feature engineering requires extracting the relevant information from the data and getting it into a single table which can then be used to train a machine learning model.</a:t>
            </a:r>
          </a:p>
          <a:p>
            <a:pPr marL="0" marR="0" lvl="0" indent="0" algn="l" defTabSz="1300643" rtl="0" eaLnBrk="1" fontAlgn="auto" latinLnBrk="0" hangingPunct="1">
              <a:lnSpc>
                <a:spcPct val="100000"/>
              </a:lnSpc>
              <a:spcBef>
                <a:spcPts val="0"/>
              </a:spcBef>
              <a:spcAft>
                <a:spcPts val="0"/>
              </a:spcAft>
              <a:buClrTx/>
              <a:buSzTx/>
              <a:buFontTx/>
              <a:buNone/>
              <a:tabLst/>
              <a:defRPr/>
            </a:pPr>
            <a:r>
              <a:rPr lang="en-GB" dirty="0"/>
              <a:t>We can group the operations of feature creation into two categories: </a:t>
            </a:r>
            <a:r>
              <a:rPr lang="en-GB" b="1" dirty="0"/>
              <a:t>transformations</a:t>
            </a:r>
            <a:r>
              <a:rPr lang="en-GB" dirty="0"/>
              <a:t> and </a:t>
            </a:r>
            <a:r>
              <a:rPr lang="en-GB" b="1" dirty="0"/>
              <a:t>aggregations</a:t>
            </a:r>
            <a:r>
              <a:rPr lang="en-GB" dirty="0"/>
              <a:t>. </a:t>
            </a:r>
            <a:endParaRPr lang="en-NO" dirty="0"/>
          </a:p>
          <a:p>
            <a:endParaRPr lang="en-NO" dirty="0"/>
          </a:p>
          <a:p>
            <a:endParaRPr lang="en-NO" dirty="0"/>
          </a:p>
          <a:p>
            <a:r>
              <a:rPr lang="en-GB" dirty="0"/>
              <a:t>R</a:t>
            </a:r>
            <a:r>
              <a:rPr lang="en-NO" dirty="0"/>
              <a:t>f: </a:t>
            </a:r>
            <a:r>
              <a:rPr lang="en-GB" dirty="0"/>
              <a:t>https://</a:t>
            </a:r>
            <a:r>
              <a:rPr lang="en-GB" dirty="0" err="1"/>
              <a:t>towardsdatascience.com</a:t>
            </a:r>
            <a:r>
              <a:rPr lang="en-GB" dirty="0"/>
              <a:t>/automated-feature-engineering-in-python-99baf11cc219</a:t>
            </a:r>
            <a:endParaRPr lang="en-NO" dirty="0"/>
          </a:p>
        </p:txBody>
      </p:sp>
      <p:sp>
        <p:nvSpPr>
          <p:cNvPr id="4" name="Slide Number Placeholder 3"/>
          <p:cNvSpPr>
            <a:spLocks noGrp="1"/>
          </p:cNvSpPr>
          <p:nvPr>
            <p:ph type="sldNum" sz="quarter" idx="5"/>
          </p:nvPr>
        </p:nvSpPr>
        <p:spPr/>
        <p:txBody>
          <a:bodyPr/>
          <a:lstStyle/>
          <a:p>
            <a:fld id="{61C6333F-E368-4746-A020-FE91A90E005B}" type="slidenum">
              <a:rPr lang="en-US" smtClean="0"/>
              <a:t>26</a:t>
            </a:fld>
            <a:endParaRPr lang="en-US"/>
          </a:p>
        </p:txBody>
      </p:sp>
    </p:spTree>
    <p:extLst>
      <p:ext uri="{BB962C8B-B14F-4D97-AF65-F5344CB8AC3E}">
        <p14:creationId xmlns:p14="http://schemas.microsoft.com/office/powerpoint/2010/main" val="1489108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0643" rtl="0" eaLnBrk="1" fontAlgn="auto" latinLnBrk="0" hangingPunct="1">
              <a:lnSpc>
                <a:spcPct val="100000"/>
              </a:lnSpc>
              <a:spcBef>
                <a:spcPts val="0"/>
              </a:spcBef>
              <a:spcAft>
                <a:spcPts val="0"/>
              </a:spcAft>
              <a:buClrTx/>
              <a:buSzTx/>
              <a:buFontTx/>
              <a:buNone/>
              <a:tabLst/>
              <a:defRPr/>
            </a:pPr>
            <a:r>
              <a:rPr lang="en-GB" dirty="0"/>
              <a:t>Feature engineering requires extracting the relevant information from the data and getting it into a single table which can then be used to train a machine learning model.</a:t>
            </a:r>
          </a:p>
          <a:p>
            <a:pPr marL="0" marR="0" lvl="0" indent="0" algn="l" defTabSz="1300643" rtl="0" eaLnBrk="1" fontAlgn="auto" latinLnBrk="0" hangingPunct="1">
              <a:lnSpc>
                <a:spcPct val="100000"/>
              </a:lnSpc>
              <a:spcBef>
                <a:spcPts val="0"/>
              </a:spcBef>
              <a:spcAft>
                <a:spcPts val="0"/>
              </a:spcAft>
              <a:buClrTx/>
              <a:buSzTx/>
              <a:buFontTx/>
              <a:buNone/>
              <a:tabLst/>
              <a:defRPr/>
            </a:pPr>
            <a:r>
              <a:rPr lang="en-GB" dirty="0"/>
              <a:t>We can group the operations of feature creation into two categories: </a:t>
            </a:r>
            <a:r>
              <a:rPr lang="en-GB" b="1" dirty="0"/>
              <a:t>transformations</a:t>
            </a:r>
            <a:r>
              <a:rPr lang="en-GB" dirty="0"/>
              <a:t> and </a:t>
            </a:r>
            <a:r>
              <a:rPr lang="en-GB" b="1" dirty="0"/>
              <a:t>aggregations</a:t>
            </a:r>
            <a:r>
              <a:rPr lang="en-GB" dirty="0"/>
              <a:t>. </a:t>
            </a:r>
            <a:endParaRPr lang="en-NO" dirty="0"/>
          </a:p>
          <a:p>
            <a:endParaRPr lang="en-NO" dirty="0"/>
          </a:p>
          <a:p>
            <a:endParaRPr lang="en-NO" dirty="0"/>
          </a:p>
          <a:p>
            <a:r>
              <a:rPr lang="en-GB" dirty="0"/>
              <a:t>R</a:t>
            </a:r>
            <a:r>
              <a:rPr lang="en-NO" dirty="0"/>
              <a:t>f: </a:t>
            </a:r>
            <a:r>
              <a:rPr lang="en-GB" dirty="0"/>
              <a:t>https://</a:t>
            </a:r>
            <a:r>
              <a:rPr lang="en-GB" dirty="0" err="1"/>
              <a:t>towardsdatascience.com</a:t>
            </a:r>
            <a:r>
              <a:rPr lang="en-GB" dirty="0"/>
              <a:t>/automated-feature-engineering-in-python-99baf11cc219</a:t>
            </a:r>
            <a:endParaRPr lang="en-NO" dirty="0"/>
          </a:p>
        </p:txBody>
      </p:sp>
      <p:sp>
        <p:nvSpPr>
          <p:cNvPr id="4" name="Slide Number Placeholder 3"/>
          <p:cNvSpPr>
            <a:spLocks noGrp="1"/>
          </p:cNvSpPr>
          <p:nvPr>
            <p:ph type="sldNum" sz="quarter" idx="5"/>
          </p:nvPr>
        </p:nvSpPr>
        <p:spPr/>
        <p:txBody>
          <a:bodyPr/>
          <a:lstStyle/>
          <a:p>
            <a:fld id="{61C6333F-E368-4746-A020-FE91A90E005B}" type="slidenum">
              <a:rPr lang="en-US" smtClean="0"/>
              <a:t>27</a:t>
            </a:fld>
            <a:endParaRPr lang="en-US"/>
          </a:p>
        </p:txBody>
      </p:sp>
    </p:spTree>
    <p:extLst>
      <p:ext uri="{BB962C8B-B14F-4D97-AF65-F5344CB8AC3E}">
        <p14:creationId xmlns:p14="http://schemas.microsoft.com/office/powerpoint/2010/main" val="1642987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example, through data mining, a business may be able to see which customers are buying specific products at certain times of the year. This information can then be used to segment those customers. Customer segmentation is important for targeting sales and marketing campaigns – which may lead to higher profits, but also point toward a potential trend or two. </a:t>
            </a:r>
          </a:p>
          <a:p>
            <a:endParaRPr lang="en-GB" dirty="0"/>
          </a:p>
          <a:p>
            <a:r>
              <a:rPr lang="en-GB" dirty="0"/>
              <a:t>In addition to automated decision-making, data mining is also an important tool because it can accurately predict and forecast trends for your business based on historical information and current conditions. It also has the capability to allow for more efficient use and allocation of resources so that businesses can plan and make automated decisions to maximize cost reduction. </a:t>
            </a:r>
          </a:p>
          <a:p>
            <a:endParaRPr lang="en-GB" dirty="0"/>
          </a:p>
          <a:p>
            <a:r>
              <a:rPr lang="en-GB" dirty="0"/>
              <a:t>Ref: https://learn.g2.com/data-mining</a:t>
            </a:r>
            <a:endParaRPr lang="en-NO" dirty="0"/>
          </a:p>
        </p:txBody>
      </p:sp>
      <p:sp>
        <p:nvSpPr>
          <p:cNvPr id="4" name="Slide Number Placeholder 3"/>
          <p:cNvSpPr>
            <a:spLocks noGrp="1"/>
          </p:cNvSpPr>
          <p:nvPr>
            <p:ph type="sldNum" sz="quarter" idx="5"/>
          </p:nvPr>
        </p:nvSpPr>
        <p:spPr/>
        <p:txBody>
          <a:bodyPr/>
          <a:lstStyle/>
          <a:p>
            <a:fld id="{1954B9BE-36B9-264D-8D98-3712BDDF8BA1}" type="slidenum">
              <a:rPr lang="en-NO" smtClean="0"/>
              <a:t>30</a:t>
            </a:fld>
            <a:endParaRPr lang="en-NO"/>
          </a:p>
        </p:txBody>
      </p:sp>
    </p:spTree>
    <p:extLst>
      <p:ext uri="{BB962C8B-B14F-4D97-AF65-F5344CB8AC3E}">
        <p14:creationId xmlns:p14="http://schemas.microsoft.com/office/powerpoint/2010/main" val="2472727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NO" dirty="0"/>
              <a:t>y Monica Rogati</a:t>
            </a:r>
          </a:p>
          <a:p>
            <a:r>
              <a:rPr lang="en-GB" dirty="0"/>
              <a:t>Ref: https://</a:t>
            </a:r>
            <a:r>
              <a:rPr lang="en-GB" dirty="0" err="1"/>
              <a:t>medium.com</a:t>
            </a:r>
            <a:r>
              <a:rPr lang="en-GB" dirty="0"/>
              <a:t>/</a:t>
            </a:r>
            <a:r>
              <a:rPr lang="en-GB" dirty="0" err="1"/>
              <a:t>hackernoon</a:t>
            </a:r>
            <a:r>
              <a:rPr lang="en-GB" dirty="0"/>
              <a:t>/the-ai-hierarchy-of-needs-18f111fcc007</a:t>
            </a:r>
            <a:endParaRPr lang="en-NO" dirty="0"/>
          </a:p>
        </p:txBody>
      </p:sp>
      <p:sp>
        <p:nvSpPr>
          <p:cNvPr id="4" name="Slide Number Placeholder 3"/>
          <p:cNvSpPr>
            <a:spLocks noGrp="1"/>
          </p:cNvSpPr>
          <p:nvPr>
            <p:ph type="sldNum" sz="quarter" idx="5"/>
          </p:nvPr>
        </p:nvSpPr>
        <p:spPr/>
        <p:txBody>
          <a:bodyPr/>
          <a:lstStyle/>
          <a:p>
            <a:fld id="{1954B9BE-36B9-264D-8D98-3712BDDF8BA1}" type="slidenum">
              <a:rPr lang="en-NO" smtClean="0"/>
              <a:t>32</a:t>
            </a:fld>
            <a:endParaRPr lang="en-NO"/>
          </a:p>
        </p:txBody>
      </p:sp>
    </p:spTree>
    <p:extLst>
      <p:ext uri="{BB962C8B-B14F-4D97-AF65-F5344CB8AC3E}">
        <p14:creationId xmlns:p14="http://schemas.microsoft.com/office/powerpoint/2010/main" val="3562647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https://data-</a:t>
            </a:r>
            <a:r>
              <a:rPr lang="en-US" dirty="0" err="1"/>
              <a:t>flair.training</a:t>
            </a:r>
            <a:r>
              <a:rPr lang="en-US" dirty="0"/>
              <a:t>/blogs/data-science-vs-artificial-intelligence/</a:t>
            </a:r>
          </a:p>
        </p:txBody>
      </p:sp>
      <p:sp>
        <p:nvSpPr>
          <p:cNvPr id="4" name="Slide Number Placeholder 3"/>
          <p:cNvSpPr>
            <a:spLocks noGrp="1"/>
          </p:cNvSpPr>
          <p:nvPr>
            <p:ph type="sldNum" sz="quarter" idx="5"/>
          </p:nvPr>
        </p:nvSpPr>
        <p:spPr/>
        <p:txBody>
          <a:bodyPr/>
          <a:lstStyle/>
          <a:p>
            <a:fld id="{61C6333F-E368-4746-A020-FE91A90E005B}" type="slidenum">
              <a:rPr lang="en-US" smtClean="0"/>
              <a:t>34</a:t>
            </a:fld>
            <a:endParaRPr lang="en-US"/>
          </a:p>
        </p:txBody>
      </p:sp>
    </p:spTree>
    <p:extLst>
      <p:ext uri="{BB962C8B-B14F-4D97-AF65-F5344CB8AC3E}">
        <p14:creationId xmlns:p14="http://schemas.microsoft.com/office/powerpoint/2010/main" val="11987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a:t>
            </a:r>
            <a:r>
              <a:rPr lang="en-GB" dirty="0"/>
              <a:t>is</a:t>
            </a:r>
            <a:r>
              <a:rPr lang="en-NO" dirty="0"/>
              <a:t> means there is a huge demand for data engineers.</a:t>
            </a:r>
          </a:p>
          <a:p>
            <a:r>
              <a:rPr lang="en-GB" dirty="0"/>
              <a:t>O</a:t>
            </a:r>
            <a:r>
              <a:rPr lang="en-NO" dirty="0"/>
              <a:t>rganizations are not looking for A.I engineers. They are looking for data engineers/ software engineers who can also work with A.I</a:t>
            </a:r>
          </a:p>
          <a:p>
            <a:endParaRPr lang="en-NO" dirty="0"/>
          </a:p>
        </p:txBody>
      </p:sp>
      <p:sp>
        <p:nvSpPr>
          <p:cNvPr id="4" name="Slide Number Placeholder 3"/>
          <p:cNvSpPr>
            <a:spLocks noGrp="1"/>
          </p:cNvSpPr>
          <p:nvPr>
            <p:ph type="sldNum" sz="quarter" idx="5"/>
          </p:nvPr>
        </p:nvSpPr>
        <p:spPr/>
        <p:txBody>
          <a:bodyPr/>
          <a:lstStyle/>
          <a:p>
            <a:fld id="{1954B9BE-36B9-264D-8D98-3712BDDF8BA1}" type="slidenum">
              <a:rPr lang="en-NO" smtClean="0"/>
              <a:t>6</a:t>
            </a:fld>
            <a:endParaRPr lang="en-NO"/>
          </a:p>
        </p:txBody>
      </p:sp>
    </p:spTree>
    <p:extLst>
      <p:ext uri="{BB962C8B-B14F-4D97-AF65-F5344CB8AC3E}">
        <p14:creationId xmlns:p14="http://schemas.microsoft.com/office/powerpoint/2010/main" val="2592641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r>
              <a:rPr lang="en-NO" dirty="0"/>
              <a:t>ef: </a:t>
            </a:r>
            <a:r>
              <a:rPr lang="en-GB" dirty="0"/>
              <a:t>https://</a:t>
            </a:r>
            <a:r>
              <a:rPr lang="en-GB" dirty="0" err="1"/>
              <a:t>medium.com</a:t>
            </a:r>
            <a:r>
              <a:rPr lang="en-GB" dirty="0"/>
              <a:t>/@</a:t>
            </a:r>
            <a:r>
              <a:rPr lang="en-GB" dirty="0" err="1"/>
              <a:t>mrogati</a:t>
            </a:r>
            <a:r>
              <a:rPr lang="en-GB" dirty="0"/>
              <a:t>/data-pitfalls-the-startup-edition-fe1eebcc39da</a:t>
            </a:r>
          </a:p>
          <a:p>
            <a:endParaRPr lang="en-GB" dirty="0"/>
          </a:p>
          <a:p>
            <a:r>
              <a:rPr lang="en-GB" dirty="0"/>
              <a:t>Outliers: In statistics, an outlier is a data point that differs significantly from other observations.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t>
            </a:r>
            <a:r>
              <a:rPr lang="en-NO" dirty="0"/>
              <a:t>xcluding outliers: </a:t>
            </a:r>
            <a:r>
              <a:rPr lang="en-GB" dirty="0"/>
              <a:t>Those 21 people using your product more than a thousand times a day? Either they’re your biggest fans, or bots crawling your site for content. Whichever they are, ignoring them would be a mistake.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Including Outliers: While those 21 people using your product a thousand times a day are interesting from a </a:t>
            </a:r>
            <a:r>
              <a:rPr lang="en-GB" i="1" dirty="0"/>
              <a:t>qualitative</a:t>
            </a:r>
            <a:r>
              <a:rPr lang="en-GB" dirty="0"/>
              <a:t> perspective, because they can show you things you didn’t expect, they can be problematic when building models. You probably want to exclude them when building data products; otherwise, the ‘…you may also like…” feature on your site will have the same items everywhere.</a:t>
            </a:r>
            <a:endParaRPr lang="en-NO" dirty="0"/>
          </a:p>
          <a:p>
            <a:endParaRPr lang="en-GB" dirty="0"/>
          </a:p>
          <a:p>
            <a:r>
              <a:rPr lang="en-NO" dirty="0"/>
              <a:t>Ignroing seasonality: </a:t>
            </a:r>
            <a:r>
              <a:rPr lang="en-GB" dirty="0"/>
              <a:t>E</a:t>
            </a:r>
            <a:r>
              <a:rPr lang="en-NO" dirty="0"/>
              <a:t>aster vacations, summer holidays, black </a:t>
            </a:r>
            <a:r>
              <a:rPr lang="en-GB" dirty="0"/>
              <a:t>F</a:t>
            </a:r>
            <a:r>
              <a:rPr lang="en-NO" dirty="0"/>
              <a:t>riday etc.</a:t>
            </a:r>
          </a:p>
          <a:p>
            <a:r>
              <a:rPr lang="nb-NO" dirty="0"/>
              <a:t>At Ruter </a:t>
            </a:r>
            <a:r>
              <a:rPr lang="nb-NO" dirty="0" err="1"/>
              <a:t>we</a:t>
            </a:r>
            <a:r>
              <a:rPr lang="nb-NO" dirty="0"/>
              <a:t> </a:t>
            </a:r>
            <a:r>
              <a:rPr lang="nb-NO" dirty="0" err="1"/>
              <a:t>cannot</a:t>
            </a:r>
            <a:r>
              <a:rPr lang="nb-NO" dirty="0"/>
              <a:t> </a:t>
            </a:r>
            <a:r>
              <a:rPr lang="nb-NO" dirty="0" err="1"/>
              <a:t>assume</a:t>
            </a:r>
            <a:r>
              <a:rPr lang="nb-NO" dirty="0"/>
              <a:t> </a:t>
            </a:r>
            <a:r>
              <a:rPr lang="nb-NO" dirty="0" err="1"/>
              <a:t>that</a:t>
            </a:r>
            <a:r>
              <a:rPr lang="nb-NO" dirty="0"/>
              <a:t> </a:t>
            </a:r>
            <a:r>
              <a:rPr lang="nb-NO" dirty="0" err="1"/>
              <a:t>the</a:t>
            </a:r>
            <a:r>
              <a:rPr lang="nb-NO" dirty="0"/>
              <a:t> </a:t>
            </a:r>
            <a:r>
              <a:rPr lang="nb-NO" dirty="0" err="1"/>
              <a:t>passenger</a:t>
            </a:r>
            <a:r>
              <a:rPr lang="nb-NO" dirty="0"/>
              <a:t> </a:t>
            </a:r>
            <a:r>
              <a:rPr lang="nb-NO" dirty="0" err="1"/>
              <a:t>capacity</a:t>
            </a:r>
            <a:r>
              <a:rPr lang="nb-NO" dirty="0"/>
              <a:t> </a:t>
            </a:r>
            <a:r>
              <a:rPr lang="nb-NO" dirty="0" err="1"/>
              <a:t>will</a:t>
            </a:r>
            <a:r>
              <a:rPr lang="nb-NO" dirty="0"/>
              <a:t> be </a:t>
            </a:r>
            <a:r>
              <a:rPr lang="nb-NO" dirty="0" err="1"/>
              <a:t>the</a:t>
            </a:r>
            <a:r>
              <a:rPr lang="nb-NO" dirty="0"/>
              <a:t> same </a:t>
            </a:r>
            <a:r>
              <a:rPr lang="nb-NO" dirty="0" err="1"/>
              <a:t>on</a:t>
            </a:r>
            <a:r>
              <a:rPr lang="nb-NO" dirty="0"/>
              <a:t> </a:t>
            </a:r>
            <a:r>
              <a:rPr lang="nb-NO" dirty="0" err="1"/>
              <a:t>special</a:t>
            </a:r>
            <a:r>
              <a:rPr lang="nb-NO" dirty="0"/>
              <a:t> </a:t>
            </a:r>
            <a:r>
              <a:rPr lang="nb-NO" dirty="0" err="1"/>
              <a:t>seasonal</a:t>
            </a:r>
            <a:r>
              <a:rPr lang="nb-NO" dirty="0"/>
              <a:t> </a:t>
            </a:r>
            <a:r>
              <a:rPr lang="nb-NO" dirty="0" err="1"/>
              <a:t>days</a:t>
            </a:r>
            <a:r>
              <a:rPr lang="nb-NO" dirty="0"/>
              <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Context is critical: Context is critical. When you’ve just started, technically, your dad signing up just doubled your user base.</a:t>
            </a:r>
          </a:p>
          <a:p>
            <a:endParaRPr lang="en-NO" dirty="0"/>
          </a:p>
        </p:txBody>
      </p:sp>
      <p:sp>
        <p:nvSpPr>
          <p:cNvPr id="4" name="Slide Number Placeholder 3"/>
          <p:cNvSpPr>
            <a:spLocks noGrp="1"/>
          </p:cNvSpPr>
          <p:nvPr>
            <p:ph type="sldNum" sz="quarter" idx="5"/>
          </p:nvPr>
        </p:nvSpPr>
        <p:spPr/>
        <p:txBody>
          <a:bodyPr/>
          <a:lstStyle/>
          <a:p>
            <a:fld id="{1954B9BE-36B9-264D-8D98-3712BDDF8BA1}" type="slidenum">
              <a:rPr lang="en-NO" smtClean="0"/>
              <a:t>8</a:t>
            </a:fld>
            <a:endParaRPr lang="en-NO"/>
          </a:p>
        </p:txBody>
      </p:sp>
    </p:spTree>
    <p:extLst>
      <p:ext uri="{BB962C8B-B14F-4D97-AF65-F5344CB8AC3E}">
        <p14:creationId xmlns:p14="http://schemas.microsoft.com/office/powerpoint/2010/main" val="2454077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Data Insights: we need eyes into our data. Popular way to get these insights is to create dashboards or reports</a:t>
            </a:r>
          </a:p>
          <a:p>
            <a:endParaRPr lang="en-NO" dirty="0"/>
          </a:p>
          <a:p>
            <a:r>
              <a:rPr lang="en-NO" dirty="0"/>
              <a:t>External data: It helps to combine your data with external data, like social media data, weather data etc..</a:t>
            </a:r>
          </a:p>
          <a:p>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Business understanding: its critical to know the business before working with the data. Not knowing the reason or the intention why the data was produced in the first place can mess up its desired outpout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1954B9BE-36B9-264D-8D98-3712BDDF8BA1}" type="slidenum">
              <a:rPr lang="en-NO" smtClean="0"/>
              <a:t>9</a:t>
            </a:fld>
            <a:endParaRPr lang="en-NO"/>
          </a:p>
        </p:txBody>
      </p:sp>
    </p:spTree>
    <p:extLst>
      <p:ext uri="{BB962C8B-B14F-4D97-AF65-F5344CB8AC3E}">
        <p14:creationId xmlns:p14="http://schemas.microsoft.com/office/powerpoint/2010/main" val="4293971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r>
              <a:rPr lang="en-NO" dirty="0"/>
              <a:t>ef: </a:t>
            </a:r>
            <a:r>
              <a:rPr lang="en-GB" dirty="0"/>
              <a:t>https://</a:t>
            </a:r>
            <a:r>
              <a:rPr lang="en-GB" dirty="0" err="1"/>
              <a:t>www.cloudfactory.com</a:t>
            </a:r>
            <a:r>
              <a:rPr lang="en-GB" dirty="0"/>
              <a:t>/data-</a:t>
            </a:r>
            <a:r>
              <a:rPr lang="en-GB" dirty="0" err="1"/>
              <a:t>labeling</a:t>
            </a:r>
            <a:r>
              <a:rPr lang="en-GB" dirty="0"/>
              <a:t>-guide</a:t>
            </a:r>
          </a:p>
          <a:p>
            <a:endParaRPr lang="en-NO" dirty="0"/>
          </a:p>
        </p:txBody>
      </p:sp>
      <p:sp>
        <p:nvSpPr>
          <p:cNvPr id="4" name="Slide Number Placeholder 3"/>
          <p:cNvSpPr>
            <a:spLocks noGrp="1"/>
          </p:cNvSpPr>
          <p:nvPr>
            <p:ph type="sldNum" sz="quarter" idx="5"/>
          </p:nvPr>
        </p:nvSpPr>
        <p:spPr/>
        <p:txBody>
          <a:bodyPr/>
          <a:lstStyle/>
          <a:p>
            <a:fld id="{61C6333F-E368-4746-A020-FE91A90E005B}" type="slidenum">
              <a:rPr lang="en-US" smtClean="0"/>
              <a:t>13</a:t>
            </a:fld>
            <a:endParaRPr lang="en-US"/>
          </a:p>
        </p:txBody>
      </p:sp>
    </p:spTree>
    <p:extLst>
      <p:ext uri="{BB962C8B-B14F-4D97-AF65-F5344CB8AC3E}">
        <p14:creationId xmlns:p14="http://schemas.microsoft.com/office/powerpoint/2010/main" val="481443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Lidar</a:t>
            </a:r>
            <a:r>
              <a:rPr lang="en-GB" dirty="0"/>
              <a:t> (</a:t>
            </a:r>
            <a:r>
              <a:rPr lang="en-GB" dirty="0">
                <a:hlinkClick r:id="rId3" tooltip="Help:IPA/English"/>
              </a:rPr>
              <a:t>/</a:t>
            </a:r>
            <a:r>
              <a:rPr lang="en-GB" dirty="0">
                <a:effectLst/>
                <a:hlinkClick r:id="rId3" tooltip="Help:IPA/English"/>
              </a:rPr>
              <a:t>ˈlaɪdɑːr</a:t>
            </a:r>
            <a:r>
              <a:rPr lang="en-GB" dirty="0">
                <a:hlinkClick r:id="rId3" tooltip="Help:IPA/English"/>
              </a:rPr>
              <a:t>/</a:t>
            </a:r>
            <a:r>
              <a:rPr lang="en-GB" dirty="0"/>
              <a:t>, also </a:t>
            </a:r>
            <a:r>
              <a:rPr lang="en-GB" b="1" dirty="0"/>
              <a:t>LIDAR</a:t>
            </a:r>
            <a:r>
              <a:rPr lang="en-GB" dirty="0"/>
              <a:t>, </a:t>
            </a:r>
            <a:r>
              <a:rPr lang="en-GB" b="1" dirty="0"/>
              <a:t>LiDAR</a:t>
            </a:r>
            <a:r>
              <a:rPr lang="en-GB" dirty="0"/>
              <a:t>, and </a:t>
            </a:r>
            <a:r>
              <a:rPr lang="en-GB" b="1" dirty="0"/>
              <a:t>LADAR</a:t>
            </a:r>
            <a:r>
              <a:rPr lang="en-GB" dirty="0"/>
              <a:t>) is a method for measuring distances (</a:t>
            </a:r>
            <a:r>
              <a:rPr lang="en-GB" dirty="0">
                <a:hlinkClick r:id="rId4" tooltip="Ranging"/>
              </a:rPr>
              <a:t>ranging</a:t>
            </a:r>
            <a:r>
              <a:rPr lang="en-GB" dirty="0"/>
              <a:t>) by illuminating the target with </a:t>
            </a:r>
            <a:r>
              <a:rPr lang="en-GB" dirty="0">
                <a:hlinkClick r:id="rId5" tooltip="Laser"/>
              </a:rPr>
              <a:t>laser</a:t>
            </a:r>
            <a:r>
              <a:rPr lang="en-GB" dirty="0"/>
              <a:t> light and measuring the reflection with a sensor. Differences in laser return times and wavelengths can then be used to make digital </a:t>
            </a:r>
            <a:r>
              <a:rPr lang="en-GB" dirty="0">
                <a:hlinkClick r:id="rId6" tooltip="3D modeling"/>
              </a:rPr>
              <a:t>3-D representations</a:t>
            </a:r>
            <a:r>
              <a:rPr lang="en-GB" dirty="0"/>
              <a:t> of the target. It has terrestrial, airborne, and mobile applications. </a:t>
            </a:r>
            <a:endParaRPr lang="en-NO" dirty="0"/>
          </a:p>
        </p:txBody>
      </p:sp>
      <p:sp>
        <p:nvSpPr>
          <p:cNvPr id="4" name="Slide Number Placeholder 3"/>
          <p:cNvSpPr>
            <a:spLocks noGrp="1"/>
          </p:cNvSpPr>
          <p:nvPr>
            <p:ph type="sldNum" sz="quarter" idx="5"/>
          </p:nvPr>
        </p:nvSpPr>
        <p:spPr/>
        <p:txBody>
          <a:bodyPr/>
          <a:lstStyle/>
          <a:p>
            <a:fld id="{61C6333F-E368-4746-A020-FE91A90E005B}" type="slidenum">
              <a:rPr lang="en-US" smtClean="0"/>
              <a:t>14</a:t>
            </a:fld>
            <a:endParaRPr lang="en-US"/>
          </a:p>
        </p:txBody>
      </p:sp>
    </p:spTree>
    <p:extLst>
      <p:ext uri="{BB962C8B-B14F-4D97-AF65-F5344CB8AC3E}">
        <p14:creationId xmlns:p14="http://schemas.microsoft.com/office/powerpoint/2010/main" val="1195261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r>
              <a:rPr lang="en-NO" dirty="0"/>
              <a:t>ef: Mostly AI</a:t>
            </a:r>
          </a:p>
        </p:txBody>
      </p:sp>
      <p:sp>
        <p:nvSpPr>
          <p:cNvPr id="4" name="Slide Number Placeholder 3"/>
          <p:cNvSpPr>
            <a:spLocks noGrp="1"/>
          </p:cNvSpPr>
          <p:nvPr>
            <p:ph type="sldNum" sz="quarter" idx="5"/>
          </p:nvPr>
        </p:nvSpPr>
        <p:spPr/>
        <p:txBody>
          <a:bodyPr/>
          <a:lstStyle/>
          <a:p>
            <a:fld id="{1954B9BE-36B9-264D-8D98-3712BDDF8BA1}" type="slidenum">
              <a:rPr lang="en-NO" smtClean="0"/>
              <a:t>17</a:t>
            </a:fld>
            <a:endParaRPr lang="en-NO"/>
          </a:p>
        </p:txBody>
      </p:sp>
    </p:spTree>
    <p:extLst>
      <p:ext uri="{BB962C8B-B14F-4D97-AF65-F5344CB8AC3E}">
        <p14:creationId xmlns:p14="http://schemas.microsoft.com/office/powerpoint/2010/main" val="93349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Feature:</a:t>
            </a:r>
          </a:p>
          <a:p>
            <a:pPr marL="0" indent="0">
              <a:buNone/>
            </a:pPr>
            <a:r>
              <a:rPr lang="en-GB" dirty="0"/>
              <a:t>In </a:t>
            </a:r>
            <a:r>
              <a:rPr lang="en-GB" dirty="0">
                <a:hlinkClick r:id="rId3" tooltip="Machine learning"/>
              </a:rPr>
              <a:t>machine learning</a:t>
            </a:r>
            <a:r>
              <a:rPr lang="en-GB" dirty="0"/>
              <a:t> and </a:t>
            </a:r>
            <a:r>
              <a:rPr lang="en-GB" dirty="0">
                <a:hlinkClick r:id="rId4" tooltip="Pattern recognition"/>
              </a:rPr>
              <a:t>pattern recognition</a:t>
            </a:r>
            <a:r>
              <a:rPr lang="en-GB" dirty="0"/>
              <a:t>, a </a:t>
            </a:r>
            <a:r>
              <a:rPr lang="en-GB" b="1" dirty="0"/>
              <a:t>feature</a:t>
            </a:r>
            <a:r>
              <a:rPr lang="en-GB" dirty="0"/>
              <a:t> is an individual measurable property or characteristic of a phenomenon being observed.</a:t>
            </a:r>
          </a:p>
          <a:p>
            <a:endParaRPr lang="en-NO" dirty="0"/>
          </a:p>
          <a:p>
            <a:r>
              <a:rPr lang="en-NO" dirty="0"/>
              <a:t>Feature engineering:</a:t>
            </a:r>
          </a:p>
          <a:p>
            <a:r>
              <a:rPr lang="en-GB" b="1" dirty="0"/>
              <a:t>Feature engineering</a:t>
            </a:r>
            <a:r>
              <a:rPr lang="en-GB" dirty="0"/>
              <a:t> is the process of using </a:t>
            </a:r>
            <a:r>
              <a:rPr lang="en-GB" dirty="0">
                <a:hlinkClick r:id="rId5" tooltip="Domain knowledge"/>
              </a:rPr>
              <a:t>domain knowledge</a:t>
            </a:r>
            <a:r>
              <a:rPr lang="en-GB" dirty="0"/>
              <a:t> to extract </a:t>
            </a:r>
            <a:r>
              <a:rPr lang="en-GB" dirty="0">
                <a:hlinkClick r:id="rId6" tooltip="Feature (machine learning)"/>
              </a:rPr>
              <a:t>features</a:t>
            </a:r>
            <a:r>
              <a:rPr lang="en-GB" dirty="0"/>
              <a:t> from raw </a:t>
            </a:r>
            <a:r>
              <a:rPr lang="en-GB" dirty="0">
                <a:hlinkClick r:id="rId7" tooltip="Data"/>
              </a:rPr>
              <a:t>data</a:t>
            </a:r>
            <a:r>
              <a:rPr lang="en-GB" dirty="0"/>
              <a:t> via </a:t>
            </a:r>
            <a:r>
              <a:rPr lang="en-GB" dirty="0">
                <a:hlinkClick r:id="rId8" tooltip="Data mining"/>
              </a:rPr>
              <a:t>data mining</a:t>
            </a:r>
            <a:r>
              <a:rPr lang="en-GB" dirty="0"/>
              <a:t> techniques. These features can be used to improve the performance of </a:t>
            </a:r>
            <a:r>
              <a:rPr lang="en-GB" dirty="0">
                <a:hlinkClick r:id="rId3" tooltip="Machine learning"/>
              </a:rPr>
              <a:t>machine learning</a:t>
            </a:r>
            <a:r>
              <a:rPr lang="en-GB" dirty="0"/>
              <a:t> algorithms. Feature engineering can be considered as applied machine learning itself </a:t>
            </a:r>
            <a:r>
              <a:rPr lang="en-GB" baseline="30000" dirty="0">
                <a:hlinkClick r:id="rId9"/>
              </a:rPr>
              <a:t>[1]</a:t>
            </a:r>
            <a:r>
              <a:rPr lang="en-GB" dirty="0"/>
              <a:t>. </a:t>
            </a:r>
            <a:endParaRPr lang="en-NO" dirty="0"/>
          </a:p>
        </p:txBody>
      </p:sp>
      <p:sp>
        <p:nvSpPr>
          <p:cNvPr id="4" name="Slide Number Placeholder 3"/>
          <p:cNvSpPr>
            <a:spLocks noGrp="1"/>
          </p:cNvSpPr>
          <p:nvPr>
            <p:ph type="sldNum" sz="quarter" idx="5"/>
          </p:nvPr>
        </p:nvSpPr>
        <p:spPr/>
        <p:txBody>
          <a:bodyPr/>
          <a:lstStyle/>
          <a:p>
            <a:fld id="{1954B9BE-36B9-264D-8D98-3712BDDF8BA1}" type="slidenum">
              <a:rPr lang="en-NO" smtClean="0"/>
              <a:t>18</a:t>
            </a:fld>
            <a:endParaRPr lang="en-NO"/>
          </a:p>
        </p:txBody>
      </p:sp>
    </p:spTree>
    <p:extLst>
      <p:ext uri="{BB962C8B-B14F-4D97-AF65-F5344CB8AC3E}">
        <p14:creationId xmlns:p14="http://schemas.microsoft.com/office/powerpoint/2010/main" val="3238995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Extract features from this image</a:t>
            </a:r>
          </a:p>
        </p:txBody>
      </p:sp>
      <p:sp>
        <p:nvSpPr>
          <p:cNvPr id="4" name="Slide Number Placeholder 3"/>
          <p:cNvSpPr>
            <a:spLocks noGrp="1"/>
          </p:cNvSpPr>
          <p:nvPr>
            <p:ph type="sldNum" sz="quarter" idx="5"/>
          </p:nvPr>
        </p:nvSpPr>
        <p:spPr/>
        <p:txBody>
          <a:bodyPr/>
          <a:lstStyle/>
          <a:p>
            <a:fld id="{61C6333F-E368-4746-A020-FE91A90E005B}" type="slidenum">
              <a:rPr lang="en-US" smtClean="0"/>
              <a:t>21</a:t>
            </a:fld>
            <a:endParaRPr lang="en-US"/>
          </a:p>
        </p:txBody>
      </p:sp>
    </p:spTree>
    <p:extLst>
      <p:ext uri="{BB962C8B-B14F-4D97-AF65-F5344CB8AC3E}">
        <p14:creationId xmlns:p14="http://schemas.microsoft.com/office/powerpoint/2010/main" val="1525607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2" y="2963894"/>
            <a:ext cx="13008769" cy="2160591"/>
          </a:xfrm>
        </p:spPr>
        <p:txBody>
          <a:bodyPr anchor="b">
            <a:normAutofit/>
          </a:bodyPr>
          <a:lstStyle>
            <a:lvl1pPr algn="l">
              <a:defRPr sz="7800"/>
            </a:lvl1pPr>
          </a:lstStyle>
          <a:p>
            <a:r>
              <a:rPr lang="en-US"/>
              <a:t>Click to edit Master title style</a:t>
            </a:r>
            <a:endParaRPr lang="nb-NO"/>
          </a:p>
        </p:txBody>
      </p:sp>
      <p:sp>
        <p:nvSpPr>
          <p:cNvPr id="3" name="Undertittel 2"/>
          <p:cNvSpPr>
            <a:spLocks noGrp="1"/>
          </p:cNvSpPr>
          <p:nvPr>
            <p:ph type="subTitle" idx="1"/>
          </p:nvPr>
        </p:nvSpPr>
        <p:spPr>
          <a:xfrm>
            <a:off x="972122" y="5489579"/>
            <a:ext cx="13008769"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nb-NO" noProof="0"/>
              <a:t>Navn Navnesen</a:t>
            </a:r>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nb-NO" noProof="0"/>
              <a:t>dd.mm.yy</a:t>
            </a:r>
          </a:p>
        </p:txBody>
      </p:sp>
      <p:sp>
        <p:nvSpPr>
          <p:cNvPr id="18" name="Plassholder for dato 17">
            <a:extLst>
              <a:ext uri="{FF2B5EF4-FFF2-40B4-BE49-F238E27FC236}">
                <a16:creationId xmlns:a16="http://schemas.microsoft.com/office/drawing/2014/main" id="{652BDE14-9BEA-4244-91C2-4A615BE70EB5}"/>
              </a:ext>
            </a:extLst>
          </p:cNvPr>
          <p:cNvSpPr>
            <a:spLocks noGrp="1"/>
          </p:cNvSpPr>
          <p:nvPr>
            <p:ph type="dt" sz="half" idx="16"/>
          </p:nvPr>
        </p:nvSpPr>
        <p:spPr/>
        <p:txBody>
          <a:bodyPr/>
          <a:lstStyle/>
          <a:p>
            <a:fld id="{1B8CB738-8A92-4242-BFAF-5A76148DA9F2}" type="datetime1">
              <a:rPr lang="nb-NO" smtClean="0"/>
              <a:t>04.09.2022</a:t>
            </a:fld>
            <a:endParaRPr lang="nb-NO"/>
          </a:p>
        </p:txBody>
      </p:sp>
      <p:sp>
        <p:nvSpPr>
          <p:cNvPr id="19" name="Plassholder for bunntekst 18">
            <a:extLst>
              <a:ext uri="{FF2B5EF4-FFF2-40B4-BE49-F238E27FC236}">
                <a16:creationId xmlns:a16="http://schemas.microsoft.com/office/drawing/2014/main" id="{F7311688-F88F-4C95-8A41-E0D915FCA86E}"/>
              </a:ext>
            </a:extLst>
          </p:cNvPr>
          <p:cNvSpPr>
            <a:spLocks noGrp="1"/>
          </p:cNvSpPr>
          <p:nvPr>
            <p:ph type="ftr" sz="quarter" idx="17"/>
          </p:nvPr>
        </p:nvSpPr>
        <p:spPr>
          <a:xfrm>
            <a:off x="972122" y="7668958"/>
            <a:ext cx="4680585" cy="554469"/>
          </a:xfrm>
        </p:spPr>
        <p:txBody>
          <a:bodyPr anchor="t">
            <a:normAutofit/>
          </a:bodyPr>
          <a:lstStyle>
            <a:lvl1pPr>
              <a:defRPr sz="1800"/>
            </a:lvl1pPr>
          </a:lstStyle>
          <a:p>
            <a:r>
              <a:rPr lang="nb-NO"/>
              <a:t>Introduction to A.I - Umair M.I</a:t>
            </a:r>
          </a:p>
        </p:txBody>
      </p:sp>
      <p:sp>
        <p:nvSpPr>
          <p:cNvPr id="20" name="Plassholder for lysbildenummer 19">
            <a:extLst>
              <a:ext uri="{FF2B5EF4-FFF2-40B4-BE49-F238E27FC236}">
                <a16:creationId xmlns:a16="http://schemas.microsoft.com/office/drawing/2014/main" id="{EFA8C348-F7D6-46ED-9365-3BEAB314D94D}"/>
              </a:ext>
            </a:extLst>
          </p:cNvPr>
          <p:cNvSpPr>
            <a:spLocks noGrp="1"/>
          </p:cNvSpPr>
          <p:nvPr>
            <p:ph type="sldNum" sz="quarter" idx="18"/>
          </p:nvPr>
        </p:nvSpPr>
        <p:spPr/>
        <p:txBody>
          <a:bodyPr/>
          <a:lstStyle/>
          <a:p>
            <a:fld id="{5751DFAA-887F-4071-8EAD-E8CA316FCF06}" type="slidenum">
              <a:rPr lang="nb-NO" smtClean="0"/>
              <a:pPr/>
              <a:t>‹#›</a:t>
            </a:fld>
            <a:endParaRPr lang="nb-NO"/>
          </a:p>
        </p:txBody>
      </p:sp>
    </p:spTree>
    <p:extLst>
      <p:ext uri="{BB962C8B-B14F-4D97-AF65-F5344CB8AC3E}">
        <p14:creationId xmlns:p14="http://schemas.microsoft.com/office/powerpoint/2010/main" val="214240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loverskrift stor">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972122" y="4528153"/>
            <a:ext cx="15373922" cy="3323987"/>
          </a:xfrm>
        </p:spPr>
        <p:txBody>
          <a:bodyPr anchor="b">
            <a:normAutofit/>
          </a:bodyPr>
          <a:lstStyle>
            <a:lvl1pPr>
              <a:defRPr sz="12000" cap="all" baseline="0"/>
            </a:lvl1pPr>
          </a:lstStyle>
          <a:p>
            <a:r>
              <a:rPr lang="en-US"/>
              <a:t>Click to edit Master title style</a:t>
            </a:r>
            <a:endParaRPr lang="nb-NO"/>
          </a:p>
        </p:txBody>
      </p:sp>
      <p:sp>
        <p:nvSpPr>
          <p:cNvPr id="4" name="Plassholder for dato 3"/>
          <p:cNvSpPr>
            <a:spLocks noGrp="1"/>
          </p:cNvSpPr>
          <p:nvPr>
            <p:ph type="dt" sz="half" idx="10"/>
          </p:nvPr>
        </p:nvSpPr>
        <p:spPr/>
        <p:txBody>
          <a:bodyPr/>
          <a:lstStyle/>
          <a:p>
            <a:fld id="{D5743DC5-FF72-5D45-9139-1EF4D4DD79A8}"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258411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loverskrift liten">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972122" y="5560923"/>
            <a:ext cx="15373922" cy="2160591"/>
          </a:xfrm>
        </p:spPr>
        <p:txBody>
          <a:bodyPr anchor="b">
            <a:normAutofit/>
          </a:bodyPr>
          <a:lstStyle>
            <a:lvl1pPr>
              <a:defRPr sz="7800" cap="all" baseline="0"/>
            </a:lvl1pPr>
          </a:lstStyle>
          <a:p>
            <a:r>
              <a:rPr lang="en-US"/>
              <a:t>Click to edit Master title style</a:t>
            </a:r>
            <a:endParaRPr lang="nb-NO"/>
          </a:p>
        </p:txBody>
      </p:sp>
      <p:sp>
        <p:nvSpPr>
          <p:cNvPr id="4" name="Plassholder for dato 3"/>
          <p:cNvSpPr>
            <a:spLocks noGrp="1"/>
          </p:cNvSpPr>
          <p:nvPr>
            <p:ph type="dt" sz="half" idx="10"/>
          </p:nvPr>
        </p:nvSpPr>
        <p:spPr/>
        <p:txBody>
          <a:bodyPr/>
          <a:lstStyle/>
          <a:p>
            <a:fld id="{90BE0319-3502-1446-A29C-667B63DCC821}"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2303826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l og 3x tekstboks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4" name="Plassholder for dato 3"/>
          <p:cNvSpPr>
            <a:spLocks noGrp="1"/>
          </p:cNvSpPr>
          <p:nvPr>
            <p:ph type="dt" sz="half" idx="10"/>
          </p:nvPr>
        </p:nvSpPr>
        <p:spPr/>
        <p:txBody>
          <a:bodyPr/>
          <a:lstStyle/>
          <a:p>
            <a:fld id="{9A128637-AC9E-7948-8472-9501588C7B1A}"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193CDAAF-0A1D-4E30-BDF4-5F1522786F95}"/>
              </a:ext>
            </a:extLst>
          </p:cNvPr>
          <p:cNvSpPr>
            <a:spLocks noGrp="1"/>
          </p:cNvSpPr>
          <p:nvPr>
            <p:ph type="body" sz="quarter" idx="13"/>
          </p:nvPr>
        </p:nvSpPr>
        <p:spPr>
          <a:xfrm>
            <a:off x="972122"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lassholder for tekst 6">
            <a:extLst>
              <a:ext uri="{FF2B5EF4-FFF2-40B4-BE49-F238E27FC236}">
                <a16:creationId xmlns:a16="http://schemas.microsoft.com/office/drawing/2014/main" id="{3633B4FE-1A74-4469-A955-AEC7C7511EFD}"/>
              </a:ext>
            </a:extLst>
          </p:cNvPr>
          <p:cNvSpPr>
            <a:spLocks noGrp="1"/>
          </p:cNvSpPr>
          <p:nvPr>
            <p:ph type="body" sz="quarter" idx="14"/>
          </p:nvPr>
        </p:nvSpPr>
        <p:spPr>
          <a:xfrm>
            <a:off x="11575448"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lassholder for tekst 6">
            <a:extLst>
              <a:ext uri="{FF2B5EF4-FFF2-40B4-BE49-F238E27FC236}">
                <a16:creationId xmlns:a16="http://schemas.microsoft.com/office/drawing/2014/main" id="{2B647C84-5C6A-4934-AF8B-33EB10411FEC}"/>
              </a:ext>
            </a:extLst>
          </p:cNvPr>
          <p:cNvSpPr>
            <a:spLocks noGrp="1"/>
          </p:cNvSpPr>
          <p:nvPr>
            <p:ph type="body" sz="quarter" idx="15"/>
          </p:nvPr>
        </p:nvSpPr>
        <p:spPr>
          <a:xfrm>
            <a:off x="6228778"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937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x tekstbokser og bild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B69D269D-CF15-4DD4-9F8A-A45648ABC15B}"/>
              </a:ext>
            </a:extLst>
          </p:cNvPr>
          <p:cNvSpPr>
            <a:spLocks noGrp="1"/>
          </p:cNvSpPr>
          <p:nvPr>
            <p:ph type="pic" sz="quarter" idx="16"/>
          </p:nvPr>
        </p:nvSpPr>
        <p:spPr>
          <a:xfrm>
            <a:off x="11296269" y="-1"/>
            <a:ext cx="6048756" cy="9757220"/>
          </a:xfrm>
          <a:prstGeom prst="rect">
            <a:avLst/>
          </a:prstGeom>
          <a:blipFill>
            <a:blip r:embed="rId2"/>
            <a:stretch>
              <a:fillRect/>
            </a:stretch>
          </a:blipFill>
        </p:spPr>
        <p:txBody>
          <a:bodyPr lIns="0" tIns="1800000" rIns="0" bIns="0"/>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title"/>
          </p:nvPr>
        </p:nvSpPr>
        <p:spPr>
          <a:xfrm>
            <a:off x="972121" y="2374096"/>
            <a:ext cx="10027253" cy="664797"/>
          </a:xfrm>
        </p:spPr>
        <p:txBody>
          <a:bodyPr>
            <a:normAutofit/>
          </a:bodyPr>
          <a:lstStyle/>
          <a:p>
            <a:r>
              <a:rPr lang="en-US"/>
              <a:t>Click to edit Master title style</a:t>
            </a:r>
            <a:endParaRPr lang="nb-NO"/>
          </a:p>
        </p:txBody>
      </p:sp>
      <p:sp>
        <p:nvSpPr>
          <p:cNvPr id="4" name="Plassholder for dato 3"/>
          <p:cNvSpPr>
            <a:spLocks noGrp="1"/>
          </p:cNvSpPr>
          <p:nvPr>
            <p:ph type="dt" sz="half" idx="10"/>
          </p:nvPr>
        </p:nvSpPr>
        <p:spPr/>
        <p:txBody>
          <a:bodyPr/>
          <a:lstStyle/>
          <a:p>
            <a:fld id="{A2661C00-EFE0-DA4D-A901-8081BF0530A8}"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193CDAAF-0A1D-4E30-BDF4-5F1522786F95}"/>
              </a:ext>
            </a:extLst>
          </p:cNvPr>
          <p:cNvSpPr>
            <a:spLocks noGrp="1"/>
          </p:cNvSpPr>
          <p:nvPr>
            <p:ph type="body" sz="quarter" idx="13"/>
          </p:nvPr>
        </p:nvSpPr>
        <p:spPr>
          <a:xfrm>
            <a:off x="972122"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lassholder for tekst 6">
            <a:extLst>
              <a:ext uri="{FF2B5EF4-FFF2-40B4-BE49-F238E27FC236}">
                <a16:creationId xmlns:a16="http://schemas.microsoft.com/office/drawing/2014/main" id="{2B647C84-5C6A-4934-AF8B-33EB10411FEC}"/>
              </a:ext>
            </a:extLst>
          </p:cNvPr>
          <p:cNvSpPr>
            <a:spLocks noGrp="1"/>
          </p:cNvSpPr>
          <p:nvPr>
            <p:ph type="body" sz="quarter" idx="15"/>
          </p:nvPr>
        </p:nvSpPr>
        <p:spPr>
          <a:xfrm>
            <a:off x="6228778"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9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tel, tekst og bilde">
    <p:spTree>
      <p:nvGrpSpPr>
        <p:cNvPr id="1" name=""/>
        <p:cNvGrpSpPr/>
        <p:nvPr/>
      </p:nvGrpSpPr>
      <p:grpSpPr>
        <a:xfrm>
          <a:off x="0" y="0"/>
          <a:ext cx="0" cy="0"/>
          <a:chOff x="0" y="0"/>
          <a:chExt cx="0" cy="0"/>
        </a:xfrm>
      </p:grpSpPr>
      <p:sp>
        <p:nvSpPr>
          <p:cNvPr id="9" name="Plassholder for bilde 2">
            <a:extLst>
              <a:ext uri="{FF2B5EF4-FFF2-40B4-BE49-F238E27FC236}">
                <a16:creationId xmlns:a16="http://schemas.microsoft.com/office/drawing/2014/main" id="{BBBCD936-BFAE-449A-8A24-0073D81BA783}"/>
              </a:ext>
            </a:extLst>
          </p:cNvPr>
          <p:cNvSpPr>
            <a:spLocks noGrp="1"/>
          </p:cNvSpPr>
          <p:nvPr>
            <p:ph type="pic" sz="quarter" idx="16"/>
          </p:nvPr>
        </p:nvSpPr>
        <p:spPr>
          <a:xfrm>
            <a:off x="11296269" y="-1"/>
            <a:ext cx="6048756" cy="9757220"/>
          </a:xfrm>
          <a:prstGeom prst="rect">
            <a:avLst/>
          </a:prstGeom>
          <a:blipFill>
            <a:blip r:embed="rId2"/>
            <a:stretch>
              <a:fillRect/>
            </a:stretch>
          </a:blipFill>
        </p:spPr>
        <p:txBody>
          <a:bodyPr lIns="0" tIns="1800000" rIns="0" bIns="0"/>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title"/>
          </p:nvPr>
        </p:nvSpPr>
        <p:spPr>
          <a:xfrm>
            <a:off x="972122" y="2374096"/>
            <a:ext cx="10027254" cy="664797"/>
          </a:xfrm>
        </p:spPr>
        <p:txBody>
          <a:bodyPr>
            <a:normAutofit/>
          </a:bodyPr>
          <a:lstStyle>
            <a:lvl1pPr>
              <a:defRPr/>
            </a:lvl1pPr>
          </a:lstStyle>
          <a:p>
            <a:r>
              <a:rPr lang="en-US"/>
              <a:t>Click to edit Master title style</a:t>
            </a:r>
            <a:endParaRPr lang="nb-NO"/>
          </a:p>
        </p:txBody>
      </p:sp>
      <p:sp>
        <p:nvSpPr>
          <p:cNvPr id="4" name="Plassholder for dato 3"/>
          <p:cNvSpPr>
            <a:spLocks noGrp="1"/>
          </p:cNvSpPr>
          <p:nvPr>
            <p:ph type="dt" sz="half" idx="10"/>
          </p:nvPr>
        </p:nvSpPr>
        <p:spPr/>
        <p:txBody>
          <a:bodyPr/>
          <a:lstStyle/>
          <a:p>
            <a:fld id="{F97C2A63-6BBE-E34D-89E1-499FE3704E2E}"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193CDAAF-0A1D-4E30-BDF4-5F1522786F95}"/>
              </a:ext>
            </a:extLst>
          </p:cNvPr>
          <p:cNvSpPr>
            <a:spLocks noGrp="1"/>
          </p:cNvSpPr>
          <p:nvPr>
            <p:ph type="body" sz="quarter" idx="13"/>
          </p:nvPr>
        </p:nvSpPr>
        <p:spPr>
          <a:xfrm>
            <a:off x="972121" y="3492436"/>
            <a:ext cx="10027254"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509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tel, tekst og stort bild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B69D269D-CF15-4DD4-9F8A-A45648ABC15B}"/>
              </a:ext>
            </a:extLst>
          </p:cNvPr>
          <p:cNvSpPr>
            <a:spLocks noGrp="1"/>
          </p:cNvSpPr>
          <p:nvPr>
            <p:ph type="pic" sz="quarter" idx="16"/>
          </p:nvPr>
        </p:nvSpPr>
        <p:spPr>
          <a:xfrm>
            <a:off x="6057614" y="0"/>
            <a:ext cx="11287411" cy="9757220"/>
          </a:xfrm>
          <a:prstGeom prst="rect">
            <a:avLst/>
          </a:prstGeom>
          <a:blipFill>
            <a:blip r:embed="rId2"/>
            <a:stretch>
              <a:fillRect/>
            </a:stretch>
          </a:blipFill>
        </p:spPr>
        <p:txBody>
          <a:bodyPr lIns="0" tIns="1800000" rIns="0" bIns="0" anchor="t" anchorCtr="1">
            <a:normAutofit/>
          </a:bodyPr>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title"/>
          </p:nvPr>
        </p:nvSpPr>
        <p:spPr>
          <a:xfrm>
            <a:off x="972122" y="1709298"/>
            <a:ext cx="4860608" cy="1329595"/>
          </a:xfrm>
        </p:spPr>
        <p:txBody>
          <a:bodyPr/>
          <a:lstStyle/>
          <a:p>
            <a:r>
              <a:rPr lang="en-US"/>
              <a:t>Click to edit Master title style</a:t>
            </a:r>
            <a:endParaRPr lang="nb-NO"/>
          </a:p>
        </p:txBody>
      </p:sp>
      <p:sp>
        <p:nvSpPr>
          <p:cNvPr id="4" name="Plassholder for dato 3"/>
          <p:cNvSpPr>
            <a:spLocks noGrp="1"/>
          </p:cNvSpPr>
          <p:nvPr>
            <p:ph type="dt" sz="half" idx="10"/>
          </p:nvPr>
        </p:nvSpPr>
        <p:spPr/>
        <p:txBody>
          <a:bodyPr/>
          <a:lstStyle/>
          <a:p>
            <a:fld id="{AAAED39D-2C46-BC47-BC1C-7FBE27DEFBB4}" type="datetime1">
              <a:rPr lang="nb-NO" smtClean="0"/>
              <a:t>04.09.2022</a:t>
            </a:fld>
            <a:endParaRPr lang="nb-NO"/>
          </a:p>
        </p:txBody>
      </p:sp>
      <p:sp>
        <p:nvSpPr>
          <p:cNvPr id="5" name="Plassholder for bunntekst 4"/>
          <p:cNvSpPr>
            <a:spLocks noGrp="1"/>
          </p:cNvSpPr>
          <p:nvPr>
            <p:ph type="ftr" sz="quarter" idx="11"/>
          </p:nvPr>
        </p:nvSpPr>
        <p:spPr/>
        <p:txBody>
          <a:bodyPr/>
          <a:lstStyle>
            <a:lvl1pPr>
              <a:defRPr>
                <a:solidFill>
                  <a:schemeClr val="accent1"/>
                </a:solidFill>
              </a:defRPr>
            </a:lvl1pPr>
          </a:lstStyle>
          <a:p>
            <a:r>
              <a:rPr lang="nb-NO"/>
              <a:t>Introduction to A.I - Umair M.I</a:t>
            </a:r>
          </a:p>
        </p:txBody>
      </p:sp>
      <p:sp>
        <p:nvSpPr>
          <p:cNvPr id="6" name="Plassholder for lysbildenummer 5"/>
          <p:cNvSpPr>
            <a:spLocks noGrp="1"/>
          </p:cNvSpPr>
          <p:nvPr>
            <p:ph type="sldNum" sz="quarter" idx="12"/>
          </p:nvPr>
        </p:nvSpPr>
        <p:spPr/>
        <p:txBody>
          <a:bodyPr/>
          <a:lstStyle>
            <a:lvl1pPr algn="r">
              <a:defRPr>
                <a:solidFill>
                  <a:schemeClr val="accent1"/>
                </a:solidFill>
              </a:defRPr>
            </a:lvl1pPr>
          </a:lstStyle>
          <a:p>
            <a:fld id="{5751DFAA-887F-4071-8EAD-E8CA316FCF06}" type="slidenum">
              <a:rPr lang="nb-NO" smtClean="0"/>
              <a:pPr/>
              <a:t>‹#›</a:t>
            </a:fld>
            <a:endParaRPr lang="nb-NO"/>
          </a:p>
        </p:txBody>
      </p:sp>
      <p:sp>
        <p:nvSpPr>
          <p:cNvPr id="7" name="Plassholder for tekst 6">
            <a:extLst>
              <a:ext uri="{FF2B5EF4-FFF2-40B4-BE49-F238E27FC236}">
                <a16:creationId xmlns:a16="http://schemas.microsoft.com/office/drawing/2014/main" id="{193CDAAF-0A1D-4E30-BDF4-5F1522786F95}"/>
              </a:ext>
            </a:extLst>
          </p:cNvPr>
          <p:cNvSpPr>
            <a:spLocks noGrp="1"/>
          </p:cNvSpPr>
          <p:nvPr>
            <p:ph type="body" sz="quarter" idx="13"/>
          </p:nvPr>
        </p:nvSpPr>
        <p:spPr>
          <a:xfrm>
            <a:off x="972121" y="3492436"/>
            <a:ext cx="4860608"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639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elsides bilde">
    <p:spTree>
      <p:nvGrpSpPr>
        <p:cNvPr id="1" name=""/>
        <p:cNvGrpSpPr/>
        <p:nvPr/>
      </p:nvGrpSpPr>
      <p:grpSpPr>
        <a:xfrm>
          <a:off x="0" y="0"/>
          <a:ext cx="0" cy="0"/>
          <a:chOff x="0" y="0"/>
          <a:chExt cx="0" cy="0"/>
        </a:xfrm>
      </p:grpSpPr>
      <p:sp>
        <p:nvSpPr>
          <p:cNvPr id="13" name="Plassholder for bilde 2">
            <a:extLst>
              <a:ext uri="{FF2B5EF4-FFF2-40B4-BE49-F238E27FC236}">
                <a16:creationId xmlns:a16="http://schemas.microsoft.com/office/drawing/2014/main" id="{7E55B23D-A101-4B76-A4BE-631E88A6A755}"/>
              </a:ext>
            </a:extLst>
          </p:cNvPr>
          <p:cNvSpPr>
            <a:spLocks noGrp="1"/>
          </p:cNvSpPr>
          <p:nvPr>
            <p:ph type="pic" sz="quarter" idx="16"/>
          </p:nvPr>
        </p:nvSpPr>
        <p:spPr>
          <a:xfrm>
            <a:off x="0" y="0"/>
            <a:ext cx="17345025" cy="9757220"/>
          </a:xfrm>
          <a:prstGeom prst="rect">
            <a:avLst/>
          </a:prstGeom>
          <a:blipFill>
            <a:blip r:embed="rId2"/>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 name="Plassholder for dato 1"/>
          <p:cNvSpPr>
            <a:spLocks noGrp="1"/>
          </p:cNvSpPr>
          <p:nvPr>
            <p:ph type="dt" sz="half" idx="10"/>
          </p:nvPr>
        </p:nvSpPr>
        <p:spPr/>
        <p:txBody>
          <a:bodyPr/>
          <a:lstStyle>
            <a:lvl1pPr>
              <a:defRPr>
                <a:solidFill>
                  <a:schemeClr val="accent1"/>
                </a:solidFill>
              </a:defRPr>
            </a:lvl1pPr>
          </a:lstStyle>
          <a:p>
            <a:fld id="{B8E6FB85-A9F1-F34E-A3AF-024C8B4A3C90}" type="datetime1">
              <a:rPr lang="nb-NO" smtClean="0"/>
              <a:t>04.09.2022</a:t>
            </a:fld>
            <a:endParaRPr lang="nb-NO"/>
          </a:p>
        </p:txBody>
      </p:sp>
      <p:sp>
        <p:nvSpPr>
          <p:cNvPr id="3" name="Plassholder for bunntekst 2"/>
          <p:cNvSpPr>
            <a:spLocks noGrp="1"/>
          </p:cNvSpPr>
          <p:nvPr>
            <p:ph type="ftr" sz="quarter" idx="11"/>
          </p:nvPr>
        </p:nvSpPr>
        <p:spPr/>
        <p:txBody>
          <a:bodyPr/>
          <a:lstStyle>
            <a:lvl1pPr>
              <a:defRPr>
                <a:solidFill>
                  <a:schemeClr val="accent1"/>
                </a:solidFill>
              </a:defRPr>
            </a:lvl1pPr>
          </a:lstStyle>
          <a:p>
            <a:r>
              <a:rPr lang="nb-NO"/>
              <a:t>Introduction to A.I - Umair M.I</a:t>
            </a:r>
          </a:p>
        </p:txBody>
      </p:sp>
      <p:sp>
        <p:nvSpPr>
          <p:cNvPr id="4" name="Plassholder for lysbildenummer 3"/>
          <p:cNvSpPr>
            <a:spLocks noGrp="1"/>
          </p:cNvSpPr>
          <p:nvPr>
            <p:ph type="sldNum" sz="quarter" idx="12"/>
          </p:nvPr>
        </p:nvSpPr>
        <p:spPr/>
        <p:txBody>
          <a:bodyPr/>
          <a:lstStyle>
            <a:lvl1pPr>
              <a:defRPr>
                <a:solidFill>
                  <a:schemeClr val="accent1"/>
                </a:solidFill>
              </a:defRPr>
            </a:lvl1pPr>
          </a:lstStyle>
          <a:p>
            <a:fld id="{5751DFAA-887F-4071-8EAD-E8CA316FCF06}" type="slidenum">
              <a:rPr lang="nb-NO" smtClean="0"/>
              <a:pPr/>
              <a:t>‹#›</a:t>
            </a:fld>
            <a:endParaRPr lang="nb-NO"/>
          </a:p>
        </p:txBody>
      </p:sp>
      <p:sp>
        <p:nvSpPr>
          <p:cNvPr id="11" name="Plassholder for tekst 10">
            <a:extLst>
              <a:ext uri="{FF2B5EF4-FFF2-40B4-BE49-F238E27FC236}">
                <a16:creationId xmlns:a16="http://schemas.microsoft.com/office/drawing/2014/main" id="{10E39287-A8EF-4C34-A1FC-3948F2552699}"/>
              </a:ext>
            </a:extLst>
          </p:cNvPr>
          <p:cNvSpPr>
            <a:spLocks noGrp="1"/>
          </p:cNvSpPr>
          <p:nvPr>
            <p:ph type="body" idx="13" hasCustomPrompt="1"/>
          </p:nvPr>
        </p:nvSpPr>
        <p:spPr>
          <a:xfrm>
            <a:off x="972122" y="972122"/>
            <a:ext cx="1004318" cy="595885"/>
          </a:xfrm>
          <a:blipFill>
            <a:blip r:embed="rId3"/>
            <a:stretch>
              <a:fillRect/>
            </a:stretch>
          </a:blipFill>
        </p:spPr>
        <p:txBody>
          <a:bodyPr>
            <a:noAutofit/>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US"/>
          </a:p>
        </p:txBody>
      </p:sp>
      <p:sp>
        <p:nvSpPr>
          <p:cNvPr id="12" name="Plassholder for tekst 11">
            <a:extLst>
              <a:ext uri="{FF2B5EF4-FFF2-40B4-BE49-F238E27FC236}">
                <a16:creationId xmlns:a16="http://schemas.microsoft.com/office/drawing/2014/main" id="{10B431D3-7494-4FBC-B3D0-A66DB1B545B5}"/>
              </a:ext>
            </a:extLst>
          </p:cNvPr>
          <p:cNvSpPr>
            <a:spLocks noGrp="1"/>
          </p:cNvSpPr>
          <p:nvPr>
            <p:ph type="body" sz="quarter" idx="14" hasCustomPrompt="1"/>
          </p:nvPr>
        </p:nvSpPr>
        <p:spPr>
          <a:xfrm>
            <a:off x="972123" y="8774297"/>
            <a:ext cx="2313437" cy="272797"/>
          </a:xfrm>
          <a:prstGeom prst="rect">
            <a:avLst/>
          </a:prstGeom>
          <a:blipFill>
            <a:blip r:embed="rId4"/>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US"/>
          </a:p>
        </p:txBody>
      </p:sp>
    </p:spTree>
    <p:extLst>
      <p:ext uri="{BB962C8B-B14F-4D97-AF65-F5344CB8AC3E}">
        <p14:creationId xmlns:p14="http://schemas.microsoft.com/office/powerpoint/2010/main" val="1304279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tatside">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972122" y="4517203"/>
            <a:ext cx="15373922" cy="3240887"/>
          </a:xfrm>
        </p:spPr>
        <p:txBody>
          <a:bodyPr anchor="b">
            <a:normAutofit/>
          </a:bodyPr>
          <a:lstStyle>
            <a:lvl1pPr>
              <a:defRPr sz="7800" cap="all" baseline="0"/>
            </a:lvl1pPr>
          </a:lstStyle>
          <a:p>
            <a:r>
              <a:rPr lang="nb-NO"/>
              <a:t>Klikk for å legge til sitat</a:t>
            </a:r>
          </a:p>
        </p:txBody>
      </p:sp>
      <p:sp>
        <p:nvSpPr>
          <p:cNvPr id="4" name="Plassholder for dato 3"/>
          <p:cNvSpPr>
            <a:spLocks noGrp="1"/>
          </p:cNvSpPr>
          <p:nvPr>
            <p:ph type="dt" sz="half" idx="10"/>
          </p:nvPr>
        </p:nvSpPr>
        <p:spPr/>
        <p:txBody>
          <a:bodyPr/>
          <a:lstStyle/>
          <a:p>
            <a:fld id="{9ED5AE83-A1EC-0447-9BCC-8AD153762461}"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7">
            <a:extLst>
              <a:ext uri="{FF2B5EF4-FFF2-40B4-BE49-F238E27FC236}">
                <a16:creationId xmlns:a16="http://schemas.microsoft.com/office/drawing/2014/main" id="{A523B242-05F3-4E7B-8EDE-994BA2F083D7}"/>
              </a:ext>
            </a:extLst>
          </p:cNvPr>
          <p:cNvSpPr>
            <a:spLocks noGrp="1"/>
          </p:cNvSpPr>
          <p:nvPr>
            <p:ph type="body" sz="quarter" idx="13" hasCustomPrompt="1"/>
          </p:nvPr>
        </p:nvSpPr>
        <p:spPr>
          <a:xfrm>
            <a:off x="972122" y="7956995"/>
            <a:ext cx="15373922" cy="276999"/>
          </a:xfrm>
        </p:spPr>
        <p:txBody>
          <a:bodyPr>
            <a:normAutofit/>
          </a:bodyPr>
          <a:lstStyle>
            <a:lvl1pPr marL="0" indent="0">
              <a:buNone/>
              <a:defRPr sz="1800" cap="all" baseline="0"/>
            </a:lvl1pPr>
          </a:lstStyle>
          <a:p>
            <a:pPr lvl="0"/>
            <a:r>
              <a:rPr lang="en-US" err="1"/>
              <a:t>Sitert</a:t>
            </a:r>
            <a:r>
              <a:rPr lang="en-US"/>
              <a:t> </a:t>
            </a:r>
            <a:r>
              <a:rPr lang="en-US" err="1"/>
              <a:t>Kilde</a:t>
            </a:r>
            <a:endParaRPr lang="en-US"/>
          </a:p>
        </p:txBody>
      </p:sp>
    </p:spTree>
    <p:extLst>
      <p:ext uri="{BB962C8B-B14F-4D97-AF65-F5344CB8AC3E}">
        <p14:creationId xmlns:p14="http://schemas.microsoft.com/office/powerpoint/2010/main" val="907710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tatside /m bildebakgrunn">
    <p:bg>
      <p:bgPr>
        <a:solidFill>
          <a:schemeClr val="lt1"/>
        </a:solidFill>
        <a:effectLst/>
      </p:bgPr>
    </p:bg>
    <p:spTree>
      <p:nvGrpSpPr>
        <p:cNvPr id="1" name=""/>
        <p:cNvGrpSpPr/>
        <p:nvPr/>
      </p:nvGrpSpPr>
      <p:grpSpPr>
        <a:xfrm>
          <a:off x="0" y="0"/>
          <a:ext cx="0" cy="0"/>
          <a:chOff x="0" y="0"/>
          <a:chExt cx="0" cy="0"/>
        </a:xfrm>
      </p:grpSpPr>
      <p:sp>
        <p:nvSpPr>
          <p:cNvPr id="13" name="Plassholder for bilde 2">
            <a:extLst>
              <a:ext uri="{FF2B5EF4-FFF2-40B4-BE49-F238E27FC236}">
                <a16:creationId xmlns:a16="http://schemas.microsoft.com/office/drawing/2014/main" id="{CCCE99AD-0406-40AA-BCE7-C39ABF192C27}"/>
              </a:ext>
            </a:extLst>
          </p:cNvPr>
          <p:cNvSpPr>
            <a:spLocks noGrp="1"/>
          </p:cNvSpPr>
          <p:nvPr>
            <p:ph type="pic" sz="quarter" idx="16"/>
          </p:nvPr>
        </p:nvSpPr>
        <p:spPr>
          <a:xfrm>
            <a:off x="0" y="0"/>
            <a:ext cx="17345025" cy="9757220"/>
          </a:xfrm>
          <a:prstGeom prst="rect">
            <a:avLst/>
          </a:prstGeom>
          <a:blipFill>
            <a:blip r:embed="rId2"/>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title" hasCustomPrompt="1"/>
          </p:nvPr>
        </p:nvSpPr>
        <p:spPr>
          <a:xfrm>
            <a:off x="972122" y="5597499"/>
            <a:ext cx="15373922" cy="2160591"/>
          </a:xfrm>
        </p:spPr>
        <p:txBody>
          <a:bodyPr anchor="b">
            <a:normAutofit/>
          </a:bodyPr>
          <a:lstStyle>
            <a:lvl1pPr>
              <a:defRPr sz="7800" cap="all" baseline="0">
                <a:solidFill>
                  <a:schemeClr val="accent1"/>
                </a:solidFill>
              </a:defRPr>
            </a:lvl1pPr>
          </a:lstStyle>
          <a:p>
            <a:r>
              <a:rPr lang="nb-NO"/>
              <a:t>Klikk for å legge til sitat</a:t>
            </a:r>
          </a:p>
        </p:txBody>
      </p:sp>
      <p:sp>
        <p:nvSpPr>
          <p:cNvPr id="4" name="Plassholder for dato 3"/>
          <p:cNvSpPr>
            <a:spLocks noGrp="1"/>
          </p:cNvSpPr>
          <p:nvPr>
            <p:ph type="dt" sz="half" idx="10"/>
          </p:nvPr>
        </p:nvSpPr>
        <p:spPr/>
        <p:txBody>
          <a:bodyPr/>
          <a:lstStyle>
            <a:lvl1pPr>
              <a:defRPr>
                <a:solidFill>
                  <a:schemeClr val="accent1"/>
                </a:solidFill>
              </a:defRPr>
            </a:lvl1pPr>
          </a:lstStyle>
          <a:p>
            <a:fld id="{DF99E1FF-0333-9143-86D0-C48E337F4E76}" type="datetime1">
              <a:rPr lang="nb-NO" smtClean="0"/>
              <a:t>04.09.2022</a:t>
            </a:fld>
            <a:endParaRPr lang="nb-NO"/>
          </a:p>
        </p:txBody>
      </p:sp>
      <p:sp>
        <p:nvSpPr>
          <p:cNvPr id="5" name="Plassholder for bunntekst 4"/>
          <p:cNvSpPr>
            <a:spLocks noGrp="1"/>
          </p:cNvSpPr>
          <p:nvPr>
            <p:ph type="ftr" sz="quarter" idx="11"/>
          </p:nvPr>
        </p:nvSpPr>
        <p:spPr/>
        <p:txBody>
          <a:bodyPr/>
          <a:lstStyle>
            <a:lvl1pPr>
              <a:defRPr>
                <a:solidFill>
                  <a:schemeClr val="accent1"/>
                </a:solidFill>
              </a:defRPr>
            </a:lvl1pPr>
          </a:lstStyle>
          <a:p>
            <a:r>
              <a:rPr lang="nb-NO"/>
              <a:t>Introduction to A.I - Umair M.I</a:t>
            </a:r>
          </a:p>
        </p:txBody>
      </p:sp>
      <p:sp>
        <p:nvSpPr>
          <p:cNvPr id="6" name="Plassholder for lysbildenummer 5"/>
          <p:cNvSpPr>
            <a:spLocks noGrp="1"/>
          </p:cNvSpPr>
          <p:nvPr>
            <p:ph type="sldNum" sz="quarter" idx="12"/>
          </p:nvPr>
        </p:nvSpPr>
        <p:spPr/>
        <p:txBody>
          <a:bodyPr/>
          <a:lstStyle>
            <a:lvl1pPr>
              <a:defRPr>
                <a:solidFill>
                  <a:schemeClr val="accent1"/>
                </a:solidFill>
              </a:defRPr>
            </a:lvl1pPr>
          </a:lstStyle>
          <a:p>
            <a:fld id="{5751DFAA-887F-4071-8EAD-E8CA316FCF06}" type="slidenum">
              <a:rPr lang="nb-NO" smtClean="0"/>
              <a:pPr/>
              <a:t>‹#›</a:t>
            </a:fld>
            <a:endParaRPr lang="nb-NO"/>
          </a:p>
        </p:txBody>
      </p:sp>
      <p:sp>
        <p:nvSpPr>
          <p:cNvPr id="7" name="Plassholder for tekst 7">
            <a:extLst>
              <a:ext uri="{FF2B5EF4-FFF2-40B4-BE49-F238E27FC236}">
                <a16:creationId xmlns:a16="http://schemas.microsoft.com/office/drawing/2014/main" id="{A523B242-05F3-4E7B-8EDE-994BA2F083D7}"/>
              </a:ext>
            </a:extLst>
          </p:cNvPr>
          <p:cNvSpPr>
            <a:spLocks noGrp="1"/>
          </p:cNvSpPr>
          <p:nvPr>
            <p:ph type="body" sz="quarter" idx="13" hasCustomPrompt="1"/>
          </p:nvPr>
        </p:nvSpPr>
        <p:spPr>
          <a:xfrm>
            <a:off x="972122" y="7956995"/>
            <a:ext cx="15373922" cy="276999"/>
          </a:xfrm>
        </p:spPr>
        <p:txBody>
          <a:bodyPr>
            <a:normAutofit/>
          </a:bodyPr>
          <a:lstStyle>
            <a:lvl1pPr marL="0" indent="0">
              <a:buNone/>
              <a:defRPr sz="1800" cap="all" baseline="0">
                <a:solidFill>
                  <a:schemeClr val="accent1"/>
                </a:solidFill>
              </a:defRPr>
            </a:lvl1pPr>
          </a:lstStyle>
          <a:p>
            <a:pPr lvl="0"/>
            <a:r>
              <a:rPr lang="en-US" err="1"/>
              <a:t>Sitert</a:t>
            </a:r>
            <a:r>
              <a:rPr lang="en-US"/>
              <a:t> </a:t>
            </a:r>
            <a:r>
              <a:rPr lang="en-US" err="1"/>
              <a:t>Kilde</a:t>
            </a:r>
            <a:endParaRPr lang="en-US"/>
          </a:p>
        </p:txBody>
      </p:sp>
      <p:sp>
        <p:nvSpPr>
          <p:cNvPr id="11" name="Plassholder for tekst 10">
            <a:extLst>
              <a:ext uri="{FF2B5EF4-FFF2-40B4-BE49-F238E27FC236}">
                <a16:creationId xmlns:a16="http://schemas.microsoft.com/office/drawing/2014/main" id="{A4AE70EA-EB2B-4642-8AB7-DC90C3F6A3D9}"/>
              </a:ext>
            </a:extLst>
          </p:cNvPr>
          <p:cNvSpPr>
            <a:spLocks noGrp="1"/>
          </p:cNvSpPr>
          <p:nvPr>
            <p:ph type="body" idx="14" hasCustomPrompt="1"/>
          </p:nvPr>
        </p:nvSpPr>
        <p:spPr>
          <a:xfrm>
            <a:off x="972122" y="972122"/>
            <a:ext cx="1004318" cy="595885"/>
          </a:xfrm>
          <a:blipFill>
            <a:blip r:embed="rId3"/>
            <a:stretch>
              <a:fillRect/>
            </a:stretch>
          </a:blipFill>
        </p:spPr>
        <p:txBody>
          <a:bodyPr>
            <a:noAutofit/>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US"/>
          </a:p>
        </p:txBody>
      </p:sp>
      <p:sp>
        <p:nvSpPr>
          <p:cNvPr id="12" name="Plassholder for tekst 11">
            <a:extLst>
              <a:ext uri="{FF2B5EF4-FFF2-40B4-BE49-F238E27FC236}">
                <a16:creationId xmlns:a16="http://schemas.microsoft.com/office/drawing/2014/main" id="{52CA5463-497B-4D4A-821F-C1642E29C5EC}"/>
              </a:ext>
            </a:extLst>
          </p:cNvPr>
          <p:cNvSpPr>
            <a:spLocks noGrp="1"/>
          </p:cNvSpPr>
          <p:nvPr>
            <p:ph type="body" sz="quarter" idx="15" hasCustomPrompt="1"/>
          </p:nvPr>
        </p:nvSpPr>
        <p:spPr>
          <a:xfrm>
            <a:off x="972123" y="8774297"/>
            <a:ext cx="2313437" cy="272797"/>
          </a:xfrm>
          <a:prstGeom prst="rect">
            <a:avLst/>
          </a:prstGeom>
          <a:blipFill>
            <a:blip r:embed="rId4"/>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US"/>
          </a:p>
        </p:txBody>
      </p:sp>
    </p:spTree>
    <p:extLst>
      <p:ext uri="{BB962C8B-B14F-4D97-AF65-F5344CB8AC3E}">
        <p14:creationId xmlns:p14="http://schemas.microsoft.com/office/powerpoint/2010/main" val="3725703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sz="half" idx="1"/>
          </p:nvPr>
        </p:nvSpPr>
        <p:spPr>
          <a:xfrm>
            <a:off x="972122" y="3492436"/>
            <a:ext cx="7380922" cy="46805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innhold 3"/>
          <p:cNvSpPr>
            <a:spLocks noGrp="1"/>
          </p:cNvSpPr>
          <p:nvPr>
            <p:ph sz="half" idx="2"/>
          </p:nvPr>
        </p:nvSpPr>
        <p:spPr>
          <a:xfrm>
            <a:off x="8965122" y="3492436"/>
            <a:ext cx="7380922" cy="46805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Plassholder for dato 4"/>
          <p:cNvSpPr>
            <a:spLocks noGrp="1"/>
          </p:cNvSpPr>
          <p:nvPr>
            <p:ph type="dt" sz="half" idx="10"/>
          </p:nvPr>
        </p:nvSpPr>
        <p:spPr/>
        <p:txBody>
          <a:bodyPr/>
          <a:lstStyle/>
          <a:p>
            <a:fld id="{0FE61AA1-9CAA-9C44-8967-48285DF6EEA1}" type="datetime1">
              <a:rPr lang="nb-NO" smtClean="0"/>
              <a:t>04.09.2022</a:t>
            </a:fld>
            <a:endParaRPr lang="nb-NO"/>
          </a:p>
        </p:txBody>
      </p:sp>
      <p:sp>
        <p:nvSpPr>
          <p:cNvPr id="6" name="Plassholder for bunntekst 5"/>
          <p:cNvSpPr>
            <a:spLocks noGrp="1"/>
          </p:cNvSpPr>
          <p:nvPr>
            <p:ph type="ftr" sz="quarter" idx="11"/>
          </p:nvPr>
        </p:nvSpPr>
        <p:spPr/>
        <p:txBody>
          <a:bodyPr/>
          <a:lstStyle/>
          <a:p>
            <a:r>
              <a:rPr lang="nb-NO"/>
              <a:t>Introduction to A.I - Umair M.I</a:t>
            </a:r>
          </a:p>
        </p:txBody>
      </p:sp>
      <p:sp>
        <p:nvSpPr>
          <p:cNvPr id="7" name="Plassholder for lysbildenummer 6"/>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21327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 bildestr 1">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2" y="2963894"/>
            <a:ext cx="9876034" cy="2160591"/>
          </a:xfrm>
        </p:spPr>
        <p:txBody>
          <a:bodyPr anchor="b">
            <a:normAutofit/>
          </a:bodyPr>
          <a:lstStyle>
            <a:lvl1pPr algn="l">
              <a:defRPr sz="7800"/>
            </a:lvl1pPr>
          </a:lstStyle>
          <a:p>
            <a:r>
              <a:rPr lang="en-US"/>
              <a:t>Click to edit Master title style</a:t>
            </a:r>
            <a:endParaRPr lang="nb-NO"/>
          </a:p>
        </p:txBody>
      </p:sp>
      <p:sp>
        <p:nvSpPr>
          <p:cNvPr id="3" name="Undertittel 2"/>
          <p:cNvSpPr>
            <a:spLocks noGrp="1"/>
          </p:cNvSpPr>
          <p:nvPr>
            <p:ph type="subTitle" idx="1"/>
          </p:nvPr>
        </p:nvSpPr>
        <p:spPr>
          <a:xfrm>
            <a:off x="972121" y="5489579"/>
            <a:ext cx="9876034"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8" name="Plassholder for bilde 2">
            <a:extLst>
              <a:ext uri="{FF2B5EF4-FFF2-40B4-BE49-F238E27FC236}">
                <a16:creationId xmlns:a16="http://schemas.microsoft.com/office/drawing/2014/main" id="{09618C08-F29C-40C4-8567-0AA16331659B}"/>
              </a:ext>
            </a:extLst>
          </p:cNvPr>
          <p:cNvSpPr>
            <a:spLocks noGrp="1"/>
          </p:cNvSpPr>
          <p:nvPr>
            <p:ph type="pic" sz="quarter" idx="16"/>
          </p:nvPr>
        </p:nvSpPr>
        <p:spPr>
          <a:xfrm>
            <a:off x="11296269" y="-1"/>
            <a:ext cx="6048756" cy="9757220"/>
          </a:xfrm>
          <a:prstGeom prst="rect">
            <a:avLst/>
          </a:prstGeom>
          <a:blipFill>
            <a:blip r:embed="rId4"/>
            <a:stretch>
              <a:fillRect/>
            </a:stretch>
          </a:blipFill>
        </p:spPr>
        <p:txBody>
          <a:bodyPr lIns="0" tIns="1800000" rIns="0" bIns="0">
            <a:normAutofit/>
          </a:bodyPr>
          <a:lstStyle>
            <a:lvl1pPr marL="0" indent="0" algn="ctr">
              <a:buNone/>
              <a:defRPr sz="3000"/>
            </a:lvl1pPr>
          </a:lstStyle>
          <a:p>
            <a:r>
              <a:rPr lang="en-US"/>
              <a:t>Click icon to add picture</a:t>
            </a:r>
          </a:p>
        </p:txBody>
      </p:sp>
      <p:sp>
        <p:nvSpPr>
          <p:cNvPr id="12" name="Plassholder for dato 11">
            <a:extLst>
              <a:ext uri="{FF2B5EF4-FFF2-40B4-BE49-F238E27FC236}">
                <a16:creationId xmlns:a16="http://schemas.microsoft.com/office/drawing/2014/main" id="{56B53AF6-B139-48E4-B8B2-15266DC4DC45}"/>
              </a:ext>
            </a:extLst>
          </p:cNvPr>
          <p:cNvSpPr>
            <a:spLocks noGrp="1"/>
          </p:cNvSpPr>
          <p:nvPr>
            <p:ph type="dt" sz="half" idx="17"/>
          </p:nvPr>
        </p:nvSpPr>
        <p:spPr/>
        <p:txBody>
          <a:bodyPr/>
          <a:lstStyle/>
          <a:p>
            <a:fld id="{84C8EDD6-68DE-F74C-9242-4F317D6B988E}" type="datetime1">
              <a:rPr lang="nb-NO" smtClean="0"/>
              <a:t>04.09.2022</a:t>
            </a:fld>
            <a:endParaRPr lang="nb-NO"/>
          </a:p>
        </p:txBody>
      </p:sp>
      <p:sp>
        <p:nvSpPr>
          <p:cNvPr id="19" name="Plassholder for bunntekst 18">
            <a:extLst>
              <a:ext uri="{FF2B5EF4-FFF2-40B4-BE49-F238E27FC236}">
                <a16:creationId xmlns:a16="http://schemas.microsoft.com/office/drawing/2014/main" id="{1EEE1C09-86BF-4F2C-8464-4675F6B481B1}"/>
              </a:ext>
            </a:extLst>
          </p:cNvPr>
          <p:cNvSpPr>
            <a:spLocks noGrp="1"/>
          </p:cNvSpPr>
          <p:nvPr>
            <p:ph type="ftr" sz="quarter" idx="18"/>
          </p:nvPr>
        </p:nvSpPr>
        <p:spPr>
          <a:xfrm>
            <a:off x="972122" y="7668958"/>
            <a:ext cx="4680585" cy="554469"/>
          </a:xfrm>
        </p:spPr>
        <p:txBody>
          <a:bodyPr anchor="t">
            <a:normAutofit/>
          </a:bodyPr>
          <a:lstStyle>
            <a:lvl1pPr>
              <a:defRPr sz="1800"/>
            </a:lvl1pPr>
          </a:lstStyle>
          <a:p>
            <a:r>
              <a:rPr lang="nb-NO"/>
              <a:t>Introduction to A.I - Umair M.I</a:t>
            </a:r>
          </a:p>
        </p:txBody>
      </p:sp>
      <p:sp>
        <p:nvSpPr>
          <p:cNvPr id="20" name="Plassholder for lysbildenummer 19">
            <a:extLst>
              <a:ext uri="{FF2B5EF4-FFF2-40B4-BE49-F238E27FC236}">
                <a16:creationId xmlns:a16="http://schemas.microsoft.com/office/drawing/2014/main" id="{34EC6E11-8AB0-4BC8-93DC-407904FA9CDC}"/>
              </a:ext>
            </a:extLst>
          </p:cNvPr>
          <p:cNvSpPr>
            <a:spLocks noGrp="1"/>
          </p:cNvSpPr>
          <p:nvPr>
            <p:ph type="sldNum" sz="quarter" idx="19"/>
          </p:nvPr>
        </p:nvSpPr>
        <p:spPr/>
        <p:txBody>
          <a:bodyPr/>
          <a:lstStyle/>
          <a:p>
            <a:fld id="{5751DFAA-887F-4071-8EAD-E8CA316FCF06}" type="slidenum">
              <a:rPr lang="nb-NO" smtClean="0"/>
              <a:pPr/>
              <a:t>‹#›</a:t>
            </a:fld>
            <a:endParaRPr lang="nb-NO"/>
          </a:p>
        </p:txBody>
      </p:sp>
    </p:spTree>
    <p:extLst>
      <p:ext uri="{BB962C8B-B14F-4D97-AF65-F5344CB8AC3E}">
        <p14:creationId xmlns:p14="http://schemas.microsoft.com/office/powerpoint/2010/main" val="3490294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972122" y="3492436"/>
            <a:ext cx="7380922" cy="461665"/>
          </a:xfrm>
        </p:spPr>
        <p:txBody>
          <a:bodyPr anchor="b">
            <a:normAutofit/>
          </a:bodyPr>
          <a:lstStyle>
            <a:lvl1pPr marL="0" indent="0">
              <a:spcAft>
                <a:spcPts val="0"/>
              </a:spcAft>
              <a:buNone/>
              <a:defRPr sz="3000" b="1"/>
            </a:lvl1pPr>
            <a:lvl2pPr marL="650138" indent="0">
              <a:buNone/>
              <a:defRPr sz="2844" b="1"/>
            </a:lvl2pPr>
            <a:lvl3pPr marL="1300277" indent="0">
              <a:buNone/>
              <a:defRPr sz="2560" b="1"/>
            </a:lvl3pPr>
            <a:lvl4pPr marL="1950415" indent="0">
              <a:buNone/>
              <a:defRPr sz="2275" b="1"/>
            </a:lvl4pPr>
            <a:lvl5pPr marL="2600554" indent="0">
              <a:buNone/>
              <a:defRPr sz="2275" b="1"/>
            </a:lvl5pPr>
            <a:lvl6pPr marL="3250692" indent="0">
              <a:buNone/>
              <a:defRPr sz="2275" b="1"/>
            </a:lvl6pPr>
            <a:lvl7pPr marL="3900830" indent="0">
              <a:buNone/>
              <a:defRPr sz="2275" b="1"/>
            </a:lvl7pPr>
            <a:lvl8pPr marL="4550969" indent="0">
              <a:buNone/>
              <a:defRPr sz="2275" b="1"/>
            </a:lvl8pPr>
            <a:lvl9pPr marL="5201107" indent="0">
              <a:buNone/>
              <a:defRPr sz="2275" b="1"/>
            </a:lvl9pPr>
          </a:lstStyle>
          <a:p>
            <a:pPr lvl="0"/>
            <a:r>
              <a:rPr lang="en-US"/>
              <a:t>Edit Master text styles</a:t>
            </a:r>
          </a:p>
        </p:txBody>
      </p:sp>
      <p:sp>
        <p:nvSpPr>
          <p:cNvPr id="4" name="Plassholder for innhold 3"/>
          <p:cNvSpPr>
            <a:spLocks noGrp="1"/>
          </p:cNvSpPr>
          <p:nvPr>
            <p:ph sz="half" idx="2"/>
          </p:nvPr>
        </p:nvSpPr>
        <p:spPr>
          <a:xfrm>
            <a:off x="972122" y="3954101"/>
            <a:ext cx="7380922" cy="4218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Plassholder for tekst 4"/>
          <p:cNvSpPr>
            <a:spLocks noGrp="1"/>
          </p:cNvSpPr>
          <p:nvPr>
            <p:ph type="body" sz="quarter" idx="3"/>
          </p:nvPr>
        </p:nvSpPr>
        <p:spPr>
          <a:xfrm>
            <a:off x="8965122" y="3492436"/>
            <a:ext cx="7380922" cy="461665"/>
          </a:xfrm>
        </p:spPr>
        <p:txBody>
          <a:bodyPr anchor="b">
            <a:normAutofit/>
          </a:bodyPr>
          <a:lstStyle>
            <a:lvl1pPr marL="0" indent="0">
              <a:spcAft>
                <a:spcPts val="0"/>
              </a:spcAft>
              <a:buNone/>
              <a:defRPr sz="3000" b="1"/>
            </a:lvl1pPr>
            <a:lvl2pPr marL="650138" indent="0">
              <a:buNone/>
              <a:defRPr sz="2844" b="1"/>
            </a:lvl2pPr>
            <a:lvl3pPr marL="1300277" indent="0">
              <a:buNone/>
              <a:defRPr sz="2560" b="1"/>
            </a:lvl3pPr>
            <a:lvl4pPr marL="1950415" indent="0">
              <a:buNone/>
              <a:defRPr sz="2275" b="1"/>
            </a:lvl4pPr>
            <a:lvl5pPr marL="2600554" indent="0">
              <a:buNone/>
              <a:defRPr sz="2275" b="1"/>
            </a:lvl5pPr>
            <a:lvl6pPr marL="3250692" indent="0">
              <a:buNone/>
              <a:defRPr sz="2275" b="1"/>
            </a:lvl6pPr>
            <a:lvl7pPr marL="3900830" indent="0">
              <a:buNone/>
              <a:defRPr sz="2275" b="1"/>
            </a:lvl7pPr>
            <a:lvl8pPr marL="4550969" indent="0">
              <a:buNone/>
              <a:defRPr sz="2275" b="1"/>
            </a:lvl8pPr>
            <a:lvl9pPr marL="5201107" indent="0">
              <a:buNone/>
              <a:defRPr sz="2275" b="1"/>
            </a:lvl9pPr>
          </a:lstStyle>
          <a:p>
            <a:pPr lvl="0"/>
            <a:r>
              <a:rPr lang="en-US"/>
              <a:t>Edit Master text styles</a:t>
            </a:r>
          </a:p>
        </p:txBody>
      </p:sp>
      <p:sp>
        <p:nvSpPr>
          <p:cNvPr id="6" name="Plassholder for innhold 5"/>
          <p:cNvSpPr>
            <a:spLocks noGrp="1"/>
          </p:cNvSpPr>
          <p:nvPr>
            <p:ph sz="quarter" idx="4"/>
          </p:nvPr>
        </p:nvSpPr>
        <p:spPr>
          <a:xfrm>
            <a:off x="8965122" y="3954101"/>
            <a:ext cx="7380922" cy="4218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Plassholder for dato 6"/>
          <p:cNvSpPr>
            <a:spLocks noGrp="1"/>
          </p:cNvSpPr>
          <p:nvPr>
            <p:ph type="dt" sz="half" idx="10"/>
          </p:nvPr>
        </p:nvSpPr>
        <p:spPr/>
        <p:txBody>
          <a:bodyPr/>
          <a:lstStyle/>
          <a:p>
            <a:fld id="{B07DE300-15C3-864E-8B70-FD0EFB2B32ED}" type="datetime1">
              <a:rPr lang="nb-NO" smtClean="0"/>
              <a:t>04.09.2022</a:t>
            </a:fld>
            <a:endParaRPr lang="nb-NO"/>
          </a:p>
        </p:txBody>
      </p:sp>
      <p:sp>
        <p:nvSpPr>
          <p:cNvPr id="8" name="Plassholder for bunntekst 7"/>
          <p:cNvSpPr>
            <a:spLocks noGrp="1"/>
          </p:cNvSpPr>
          <p:nvPr>
            <p:ph type="ftr" sz="quarter" idx="11"/>
          </p:nvPr>
        </p:nvSpPr>
        <p:spPr/>
        <p:txBody>
          <a:bodyPr/>
          <a:lstStyle/>
          <a:p>
            <a:r>
              <a:rPr lang="nb-NO"/>
              <a:t>Introduction to A.I - Umair M.I</a:t>
            </a:r>
          </a:p>
        </p:txBody>
      </p:sp>
      <p:sp>
        <p:nvSpPr>
          <p:cNvPr id="9" name="Plassholder for lysbildenummer 8"/>
          <p:cNvSpPr>
            <a:spLocks noGrp="1"/>
          </p:cNvSpPr>
          <p:nvPr>
            <p:ph type="sldNum" sz="quarter" idx="12"/>
          </p:nvPr>
        </p:nvSpPr>
        <p:spPr/>
        <p:txBody>
          <a:bodyPr/>
          <a:lstStyle/>
          <a:p>
            <a:fld id="{5751DFAA-887F-4071-8EAD-E8CA316FCF06}" type="slidenum">
              <a:rPr lang="nb-NO" smtClean="0"/>
              <a:t>‹#›</a:t>
            </a:fld>
            <a:endParaRPr lang="nb-NO"/>
          </a:p>
        </p:txBody>
      </p:sp>
      <p:sp>
        <p:nvSpPr>
          <p:cNvPr id="10" name="Tittel 9">
            <a:extLst>
              <a:ext uri="{FF2B5EF4-FFF2-40B4-BE49-F238E27FC236}">
                <a16:creationId xmlns:a16="http://schemas.microsoft.com/office/drawing/2014/main" id="{2DA985E1-7DD2-458A-A77D-21904FB811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4663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dato 2"/>
          <p:cNvSpPr>
            <a:spLocks noGrp="1"/>
          </p:cNvSpPr>
          <p:nvPr>
            <p:ph type="dt" sz="half" idx="10"/>
          </p:nvPr>
        </p:nvSpPr>
        <p:spPr/>
        <p:txBody>
          <a:bodyPr/>
          <a:lstStyle/>
          <a:p>
            <a:fld id="{5DDA4C13-E02D-094A-A01F-5E81A9C48AA1}" type="datetime1">
              <a:rPr lang="nb-NO" smtClean="0"/>
              <a:t>04.09.2022</a:t>
            </a:fld>
            <a:endParaRPr lang="nb-NO"/>
          </a:p>
        </p:txBody>
      </p:sp>
      <p:sp>
        <p:nvSpPr>
          <p:cNvPr id="4" name="Plassholder for bunntekst 3"/>
          <p:cNvSpPr>
            <a:spLocks noGrp="1"/>
          </p:cNvSpPr>
          <p:nvPr>
            <p:ph type="ftr" sz="quarter" idx="11"/>
          </p:nvPr>
        </p:nvSpPr>
        <p:spPr/>
        <p:txBody>
          <a:bodyPr/>
          <a:lstStyle/>
          <a:p>
            <a:r>
              <a:rPr lang="nb-NO"/>
              <a:t>Introduction to A.I - Umair M.I</a:t>
            </a:r>
          </a:p>
        </p:txBody>
      </p:sp>
      <p:sp>
        <p:nvSpPr>
          <p:cNvPr id="5" name="Plassholder for lysbildenummer 4"/>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098047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C0EB400F-4224-6149-A03A-94907E8E56D8}" type="datetime1">
              <a:rPr lang="nb-NO" smtClean="0"/>
              <a:t>04.09.2022</a:t>
            </a:fld>
            <a:endParaRPr lang="nb-NO"/>
          </a:p>
        </p:txBody>
      </p:sp>
      <p:sp>
        <p:nvSpPr>
          <p:cNvPr id="3" name="Plassholder for bunntekst 2"/>
          <p:cNvSpPr>
            <a:spLocks noGrp="1"/>
          </p:cNvSpPr>
          <p:nvPr>
            <p:ph type="ftr" sz="quarter" idx="11"/>
          </p:nvPr>
        </p:nvSpPr>
        <p:spPr/>
        <p:txBody>
          <a:bodyPr/>
          <a:lstStyle/>
          <a:p>
            <a:r>
              <a:rPr lang="nb-NO"/>
              <a:t>Introduction to A.I - Umair M.I</a:t>
            </a:r>
          </a:p>
        </p:txBody>
      </p:sp>
      <p:sp>
        <p:nvSpPr>
          <p:cNvPr id="4" name="Plassholder for lysbildenummer 3"/>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19438400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orside">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2" y="2963894"/>
            <a:ext cx="13008769" cy="2160591"/>
          </a:xfrm>
        </p:spPr>
        <p:txBody>
          <a:bodyPr anchor="b">
            <a:normAutofit/>
          </a:bodyPr>
          <a:lstStyle>
            <a:lvl1pPr algn="l">
              <a:defRPr sz="7800"/>
            </a:lvl1pPr>
          </a:lstStyle>
          <a:p>
            <a:r>
              <a:rPr lang="en-US"/>
              <a:t>Click to edit Master title style</a:t>
            </a:r>
            <a:endParaRPr lang="nb-NO"/>
          </a:p>
        </p:txBody>
      </p:sp>
      <p:sp>
        <p:nvSpPr>
          <p:cNvPr id="3" name="Undertittel 2"/>
          <p:cNvSpPr>
            <a:spLocks noGrp="1"/>
          </p:cNvSpPr>
          <p:nvPr>
            <p:ph type="subTitle" idx="1"/>
          </p:nvPr>
        </p:nvSpPr>
        <p:spPr>
          <a:xfrm>
            <a:off x="972122" y="5489579"/>
            <a:ext cx="13008769"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nb-NO" noProof="0"/>
              <a:t>Navn Navnesen</a:t>
            </a:r>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nb-NO" noProof="0"/>
              <a:t>dd.mm.yy</a:t>
            </a:r>
          </a:p>
        </p:txBody>
      </p:sp>
      <p:sp>
        <p:nvSpPr>
          <p:cNvPr id="18" name="Plassholder for dato 17">
            <a:extLst>
              <a:ext uri="{FF2B5EF4-FFF2-40B4-BE49-F238E27FC236}">
                <a16:creationId xmlns:a16="http://schemas.microsoft.com/office/drawing/2014/main" id="{652BDE14-9BEA-4244-91C2-4A615BE70EB5}"/>
              </a:ext>
            </a:extLst>
          </p:cNvPr>
          <p:cNvSpPr>
            <a:spLocks noGrp="1"/>
          </p:cNvSpPr>
          <p:nvPr>
            <p:ph type="dt" sz="half" idx="16"/>
          </p:nvPr>
        </p:nvSpPr>
        <p:spPr/>
        <p:txBody>
          <a:bodyPr/>
          <a:lstStyle/>
          <a:p>
            <a:fld id="{A2F66F3E-E7D8-1C40-ACD3-802D967B9B27}" type="datetime1">
              <a:rPr lang="nb-NO" smtClean="0"/>
              <a:t>04.09.2022</a:t>
            </a:fld>
            <a:endParaRPr lang="nb-NO"/>
          </a:p>
        </p:txBody>
      </p:sp>
      <p:sp>
        <p:nvSpPr>
          <p:cNvPr id="19" name="Plassholder for bunntekst 18">
            <a:extLst>
              <a:ext uri="{FF2B5EF4-FFF2-40B4-BE49-F238E27FC236}">
                <a16:creationId xmlns:a16="http://schemas.microsoft.com/office/drawing/2014/main" id="{F7311688-F88F-4C95-8A41-E0D915FCA86E}"/>
              </a:ext>
            </a:extLst>
          </p:cNvPr>
          <p:cNvSpPr>
            <a:spLocks noGrp="1"/>
          </p:cNvSpPr>
          <p:nvPr>
            <p:ph type="ftr" sz="quarter" idx="17"/>
          </p:nvPr>
        </p:nvSpPr>
        <p:spPr>
          <a:xfrm>
            <a:off x="972122" y="7668958"/>
            <a:ext cx="4680585" cy="554469"/>
          </a:xfrm>
        </p:spPr>
        <p:txBody>
          <a:bodyPr anchor="t">
            <a:normAutofit/>
          </a:bodyPr>
          <a:lstStyle>
            <a:lvl1pPr>
              <a:defRPr sz="1800"/>
            </a:lvl1pPr>
          </a:lstStyle>
          <a:p>
            <a:r>
              <a:rPr lang="nb-NO"/>
              <a:t>Introduction to A.I - Umair M.I</a:t>
            </a:r>
          </a:p>
        </p:txBody>
      </p:sp>
      <p:sp>
        <p:nvSpPr>
          <p:cNvPr id="20" name="Plassholder for lysbildenummer 19">
            <a:extLst>
              <a:ext uri="{FF2B5EF4-FFF2-40B4-BE49-F238E27FC236}">
                <a16:creationId xmlns:a16="http://schemas.microsoft.com/office/drawing/2014/main" id="{EFA8C348-F7D6-46ED-9365-3BEAB314D94D}"/>
              </a:ext>
            </a:extLst>
          </p:cNvPr>
          <p:cNvSpPr>
            <a:spLocks noGrp="1"/>
          </p:cNvSpPr>
          <p:nvPr>
            <p:ph type="sldNum" sz="quarter" idx="18"/>
          </p:nvPr>
        </p:nvSpPr>
        <p:spPr/>
        <p:txBody>
          <a:bodyPr/>
          <a:lstStyle/>
          <a:p>
            <a:fld id="{5751DFAA-887F-4071-8EAD-E8CA316FCF06}" type="slidenum">
              <a:rPr lang="nb-NO" smtClean="0"/>
              <a:pPr/>
              <a:t>‹#›</a:t>
            </a:fld>
            <a:endParaRPr lang="nb-NO"/>
          </a:p>
        </p:txBody>
      </p:sp>
    </p:spTree>
    <p:extLst>
      <p:ext uri="{BB962C8B-B14F-4D97-AF65-F5344CB8AC3E}">
        <p14:creationId xmlns:p14="http://schemas.microsoft.com/office/powerpoint/2010/main" val="3716928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orside - bildestr 1">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2" y="2963894"/>
            <a:ext cx="9876034" cy="2160591"/>
          </a:xfrm>
        </p:spPr>
        <p:txBody>
          <a:bodyPr anchor="b">
            <a:normAutofit/>
          </a:bodyPr>
          <a:lstStyle>
            <a:lvl1pPr algn="l">
              <a:defRPr sz="7800"/>
            </a:lvl1pPr>
          </a:lstStyle>
          <a:p>
            <a:r>
              <a:rPr lang="en-US"/>
              <a:t>Click to edit Master title style</a:t>
            </a:r>
            <a:endParaRPr lang="nb-NO"/>
          </a:p>
        </p:txBody>
      </p:sp>
      <p:sp>
        <p:nvSpPr>
          <p:cNvPr id="3" name="Undertittel 2"/>
          <p:cNvSpPr>
            <a:spLocks noGrp="1"/>
          </p:cNvSpPr>
          <p:nvPr>
            <p:ph type="subTitle" idx="1"/>
          </p:nvPr>
        </p:nvSpPr>
        <p:spPr>
          <a:xfrm>
            <a:off x="972121" y="5489579"/>
            <a:ext cx="9876034"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8" name="Plassholder for bilde 2">
            <a:extLst>
              <a:ext uri="{FF2B5EF4-FFF2-40B4-BE49-F238E27FC236}">
                <a16:creationId xmlns:a16="http://schemas.microsoft.com/office/drawing/2014/main" id="{09618C08-F29C-40C4-8567-0AA16331659B}"/>
              </a:ext>
            </a:extLst>
          </p:cNvPr>
          <p:cNvSpPr>
            <a:spLocks noGrp="1"/>
          </p:cNvSpPr>
          <p:nvPr>
            <p:ph type="pic" sz="quarter" idx="16"/>
          </p:nvPr>
        </p:nvSpPr>
        <p:spPr>
          <a:xfrm>
            <a:off x="11296269" y="-1"/>
            <a:ext cx="6048756" cy="9757220"/>
          </a:xfrm>
          <a:prstGeom prst="rect">
            <a:avLst/>
          </a:prstGeom>
          <a:blipFill>
            <a:blip r:embed="rId4"/>
            <a:stretch>
              <a:fillRect/>
            </a:stretch>
          </a:blipFill>
        </p:spPr>
        <p:txBody>
          <a:bodyPr lIns="0" tIns="1800000" rIns="0" bIns="0">
            <a:normAutofit/>
          </a:bodyPr>
          <a:lstStyle>
            <a:lvl1pPr marL="0" indent="0" algn="ctr">
              <a:buNone/>
              <a:defRPr sz="3000"/>
            </a:lvl1pPr>
          </a:lstStyle>
          <a:p>
            <a:r>
              <a:rPr lang="en-US"/>
              <a:t>Click icon to add picture</a:t>
            </a:r>
          </a:p>
        </p:txBody>
      </p:sp>
      <p:sp>
        <p:nvSpPr>
          <p:cNvPr id="12" name="Plassholder for dato 11">
            <a:extLst>
              <a:ext uri="{FF2B5EF4-FFF2-40B4-BE49-F238E27FC236}">
                <a16:creationId xmlns:a16="http://schemas.microsoft.com/office/drawing/2014/main" id="{56B53AF6-B139-48E4-B8B2-15266DC4DC45}"/>
              </a:ext>
            </a:extLst>
          </p:cNvPr>
          <p:cNvSpPr>
            <a:spLocks noGrp="1"/>
          </p:cNvSpPr>
          <p:nvPr>
            <p:ph type="dt" sz="half" idx="17"/>
          </p:nvPr>
        </p:nvSpPr>
        <p:spPr/>
        <p:txBody>
          <a:bodyPr/>
          <a:lstStyle/>
          <a:p>
            <a:fld id="{82E39379-6D8A-2F40-BC9D-8BFA07414157}" type="datetime1">
              <a:rPr lang="nb-NO" smtClean="0"/>
              <a:t>04.09.2022</a:t>
            </a:fld>
            <a:endParaRPr lang="nb-NO"/>
          </a:p>
        </p:txBody>
      </p:sp>
      <p:sp>
        <p:nvSpPr>
          <p:cNvPr id="19" name="Plassholder for bunntekst 18">
            <a:extLst>
              <a:ext uri="{FF2B5EF4-FFF2-40B4-BE49-F238E27FC236}">
                <a16:creationId xmlns:a16="http://schemas.microsoft.com/office/drawing/2014/main" id="{1EEE1C09-86BF-4F2C-8464-4675F6B481B1}"/>
              </a:ext>
            </a:extLst>
          </p:cNvPr>
          <p:cNvSpPr>
            <a:spLocks noGrp="1"/>
          </p:cNvSpPr>
          <p:nvPr>
            <p:ph type="ftr" sz="quarter" idx="18"/>
          </p:nvPr>
        </p:nvSpPr>
        <p:spPr>
          <a:xfrm>
            <a:off x="972122" y="7668958"/>
            <a:ext cx="4680585" cy="554469"/>
          </a:xfrm>
        </p:spPr>
        <p:txBody>
          <a:bodyPr anchor="t">
            <a:normAutofit/>
          </a:bodyPr>
          <a:lstStyle>
            <a:lvl1pPr>
              <a:defRPr sz="1800"/>
            </a:lvl1pPr>
          </a:lstStyle>
          <a:p>
            <a:r>
              <a:rPr lang="nb-NO"/>
              <a:t>Introduction to A.I - Umair M.I</a:t>
            </a:r>
          </a:p>
        </p:txBody>
      </p:sp>
      <p:sp>
        <p:nvSpPr>
          <p:cNvPr id="20" name="Plassholder for lysbildenummer 19">
            <a:extLst>
              <a:ext uri="{FF2B5EF4-FFF2-40B4-BE49-F238E27FC236}">
                <a16:creationId xmlns:a16="http://schemas.microsoft.com/office/drawing/2014/main" id="{34EC6E11-8AB0-4BC8-93DC-407904FA9CDC}"/>
              </a:ext>
            </a:extLst>
          </p:cNvPr>
          <p:cNvSpPr>
            <a:spLocks noGrp="1"/>
          </p:cNvSpPr>
          <p:nvPr>
            <p:ph type="sldNum" sz="quarter" idx="19"/>
          </p:nvPr>
        </p:nvSpPr>
        <p:spPr/>
        <p:txBody>
          <a:bodyPr/>
          <a:lstStyle/>
          <a:p>
            <a:fld id="{5751DFAA-887F-4071-8EAD-E8CA316FCF06}" type="slidenum">
              <a:rPr lang="nb-NO" smtClean="0"/>
              <a:pPr/>
              <a:t>‹#›</a:t>
            </a:fld>
            <a:endParaRPr lang="nb-NO"/>
          </a:p>
        </p:txBody>
      </p:sp>
    </p:spTree>
    <p:extLst>
      <p:ext uri="{BB962C8B-B14F-4D97-AF65-F5344CB8AC3E}">
        <p14:creationId xmlns:p14="http://schemas.microsoft.com/office/powerpoint/2010/main" val="48588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orside - bildestr 2">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3" y="2862294"/>
            <a:ext cx="7258507" cy="2160591"/>
          </a:xfrm>
        </p:spPr>
        <p:txBody>
          <a:bodyPr anchor="b">
            <a:normAutofit/>
          </a:bodyPr>
          <a:lstStyle>
            <a:lvl1pPr algn="l">
              <a:defRPr sz="4800"/>
            </a:lvl1pPr>
          </a:lstStyle>
          <a:p>
            <a:r>
              <a:rPr lang="en-US"/>
              <a:t>Click to edit Master title style</a:t>
            </a:r>
            <a:endParaRPr lang="nb-NO"/>
          </a:p>
        </p:txBody>
      </p:sp>
      <p:sp>
        <p:nvSpPr>
          <p:cNvPr id="3" name="Undertittel 2"/>
          <p:cNvSpPr>
            <a:spLocks noGrp="1"/>
          </p:cNvSpPr>
          <p:nvPr>
            <p:ph type="subTitle" idx="1"/>
          </p:nvPr>
        </p:nvSpPr>
        <p:spPr>
          <a:xfrm>
            <a:off x="972122" y="5489579"/>
            <a:ext cx="7258507"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8" name="Plassholder for bilde 2">
            <a:extLst>
              <a:ext uri="{FF2B5EF4-FFF2-40B4-BE49-F238E27FC236}">
                <a16:creationId xmlns:a16="http://schemas.microsoft.com/office/drawing/2014/main" id="{B43FD533-FAAC-4103-AFC1-88E78E1E14F4}"/>
              </a:ext>
            </a:extLst>
          </p:cNvPr>
          <p:cNvSpPr>
            <a:spLocks noGrp="1"/>
          </p:cNvSpPr>
          <p:nvPr>
            <p:ph type="pic" sz="quarter" idx="16"/>
          </p:nvPr>
        </p:nvSpPr>
        <p:spPr>
          <a:xfrm>
            <a:off x="8667940" y="0"/>
            <a:ext cx="8677085" cy="9757220"/>
          </a:xfrm>
          <a:prstGeom prst="rect">
            <a:avLst/>
          </a:prstGeom>
          <a:blipFill>
            <a:blip r:embed="rId4"/>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1" name="Plassholder for dato 20">
            <a:extLst>
              <a:ext uri="{FF2B5EF4-FFF2-40B4-BE49-F238E27FC236}">
                <a16:creationId xmlns:a16="http://schemas.microsoft.com/office/drawing/2014/main" id="{A89FCEFC-C9A7-48DC-A2F7-BE4D4DA94CF7}"/>
              </a:ext>
            </a:extLst>
          </p:cNvPr>
          <p:cNvSpPr>
            <a:spLocks noGrp="1"/>
          </p:cNvSpPr>
          <p:nvPr>
            <p:ph type="dt" sz="half" idx="17"/>
          </p:nvPr>
        </p:nvSpPr>
        <p:spPr/>
        <p:txBody>
          <a:bodyPr/>
          <a:lstStyle/>
          <a:p>
            <a:fld id="{32DDBFCF-FA8B-7A40-808A-124DE0789804}" type="datetime1">
              <a:rPr lang="nb-NO" smtClean="0"/>
              <a:t>04.09.2022</a:t>
            </a:fld>
            <a:endParaRPr lang="nb-NO"/>
          </a:p>
        </p:txBody>
      </p:sp>
      <p:sp>
        <p:nvSpPr>
          <p:cNvPr id="22" name="Plassholder for bunntekst 21">
            <a:extLst>
              <a:ext uri="{FF2B5EF4-FFF2-40B4-BE49-F238E27FC236}">
                <a16:creationId xmlns:a16="http://schemas.microsoft.com/office/drawing/2014/main" id="{86F6B1E1-7108-4CA0-9B2D-EC94564CFD5C}"/>
              </a:ext>
            </a:extLst>
          </p:cNvPr>
          <p:cNvSpPr>
            <a:spLocks noGrp="1"/>
          </p:cNvSpPr>
          <p:nvPr>
            <p:ph type="ftr" sz="quarter" idx="18"/>
          </p:nvPr>
        </p:nvSpPr>
        <p:spPr>
          <a:xfrm>
            <a:off x="972122" y="7668958"/>
            <a:ext cx="4680585" cy="554469"/>
          </a:xfrm>
        </p:spPr>
        <p:txBody>
          <a:bodyPr anchor="t">
            <a:normAutofit/>
          </a:bodyPr>
          <a:lstStyle>
            <a:lvl1pPr>
              <a:defRPr sz="1800"/>
            </a:lvl1pPr>
          </a:lstStyle>
          <a:p>
            <a:r>
              <a:rPr lang="nb-NO"/>
              <a:t>Introduction to A.I - Umair M.I</a:t>
            </a:r>
          </a:p>
        </p:txBody>
      </p:sp>
      <p:sp>
        <p:nvSpPr>
          <p:cNvPr id="23" name="Plassholder for lysbildenummer 22">
            <a:extLst>
              <a:ext uri="{FF2B5EF4-FFF2-40B4-BE49-F238E27FC236}">
                <a16:creationId xmlns:a16="http://schemas.microsoft.com/office/drawing/2014/main" id="{60A9F8C1-89C0-4B7B-9A1C-3CEF3EA77DD4}"/>
              </a:ext>
            </a:extLst>
          </p:cNvPr>
          <p:cNvSpPr>
            <a:spLocks noGrp="1"/>
          </p:cNvSpPr>
          <p:nvPr>
            <p:ph type="sldNum" sz="quarter" idx="19"/>
          </p:nvPr>
        </p:nvSpPr>
        <p:spPr/>
        <p:txBody>
          <a:bodyPr/>
          <a:lstStyle/>
          <a:p>
            <a:fld id="{5751DFAA-887F-4071-8EAD-E8CA316FCF06}" type="slidenum">
              <a:rPr lang="nb-NO" smtClean="0"/>
              <a:pPr/>
              <a:t>‹#›</a:t>
            </a:fld>
            <a:endParaRPr lang="nb-NO"/>
          </a:p>
        </p:txBody>
      </p:sp>
    </p:spTree>
    <p:extLst>
      <p:ext uri="{BB962C8B-B14F-4D97-AF65-F5344CB8AC3E}">
        <p14:creationId xmlns:p14="http://schemas.microsoft.com/office/powerpoint/2010/main" val="7678585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orside - bildestr 3">
    <p:bg>
      <p:bgPr>
        <a:solidFill>
          <a:schemeClr val="accent1"/>
        </a:solidFill>
        <a:effectLst/>
      </p:bgPr>
    </p:bg>
    <p:spTree>
      <p:nvGrpSpPr>
        <p:cNvPr id="1" name=""/>
        <p:cNvGrpSpPr/>
        <p:nvPr/>
      </p:nvGrpSpPr>
      <p:grpSpPr>
        <a:xfrm>
          <a:off x="0" y="0"/>
          <a:ext cx="0" cy="0"/>
          <a:chOff x="0" y="0"/>
          <a:chExt cx="0" cy="0"/>
        </a:xfrm>
      </p:grpSpPr>
      <p:sp>
        <p:nvSpPr>
          <p:cNvPr id="18" name="Plassholder for bilde 2">
            <a:extLst>
              <a:ext uri="{FF2B5EF4-FFF2-40B4-BE49-F238E27FC236}">
                <a16:creationId xmlns:a16="http://schemas.microsoft.com/office/drawing/2014/main" id="{B43FD533-FAAC-4103-AFC1-88E78E1E14F4}"/>
              </a:ext>
            </a:extLst>
          </p:cNvPr>
          <p:cNvSpPr>
            <a:spLocks noGrp="1"/>
          </p:cNvSpPr>
          <p:nvPr>
            <p:ph type="pic" sz="quarter" idx="16"/>
          </p:nvPr>
        </p:nvSpPr>
        <p:spPr>
          <a:xfrm>
            <a:off x="6057614" y="0"/>
            <a:ext cx="11287411" cy="9757220"/>
          </a:xfrm>
          <a:prstGeom prst="rect">
            <a:avLst/>
          </a:prstGeom>
          <a:blipFill>
            <a:blip r:embed="rId2"/>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ctrTitle"/>
          </p:nvPr>
        </p:nvSpPr>
        <p:spPr>
          <a:xfrm>
            <a:off x="972123" y="2862294"/>
            <a:ext cx="4637380" cy="2160591"/>
          </a:xfrm>
        </p:spPr>
        <p:txBody>
          <a:bodyPr anchor="b">
            <a:normAutofit/>
          </a:bodyPr>
          <a:lstStyle>
            <a:lvl1pPr algn="l">
              <a:defRPr sz="4800"/>
            </a:lvl1pPr>
          </a:lstStyle>
          <a:p>
            <a:r>
              <a:rPr lang="en-US"/>
              <a:t>Click to edit Master title style</a:t>
            </a:r>
            <a:endParaRPr lang="nb-NO"/>
          </a:p>
        </p:txBody>
      </p:sp>
      <p:sp>
        <p:nvSpPr>
          <p:cNvPr id="3" name="Undertittel 2"/>
          <p:cNvSpPr>
            <a:spLocks noGrp="1"/>
          </p:cNvSpPr>
          <p:nvPr>
            <p:ph type="subTitle" idx="1"/>
          </p:nvPr>
        </p:nvSpPr>
        <p:spPr>
          <a:xfrm>
            <a:off x="972122" y="5489579"/>
            <a:ext cx="4637380"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324040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4348774" y="7258051"/>
            <a:ext cx="1260157" cy="276999"/>
          </a:xfrm>
        </p:spPr>
        <p:txBody>
          <a:bodyPr>
            <a:normAutofit/>
          </a:bodyPr>
          <a:lstStyle>
            <a:lvl1pPr marL="0" indent="0">
              <a:spcAft>
                <a:spcPts val="0"/>
              </a:spcAft>
              <a:buNone/>
              <a:defRPr sz="1800" b="1"/>
            </a:lvl1pPr>
          </a:lstStyle>
          <a:p>
            <a:pPr lvl="0"/>
            <a:r>
              <a:rPr lang="en-US" err="1"/>
              <a:t>dd.mm.yy</a:t>
            </a:r>
            <a:endParaRPr lang="en-US"/>
          </a:p>
        </p:txBody>
      </p:sp>
      <p:sp>
        <p:nvSpPr>
          <p:cNvPr id="7" name="Plassholder for dato 6">
            <a:extLst>
              <a:ext uri="{FF2B5EF4-FFF2-40B4-BE49-F238E27FC236}">
                <a16:creationId xmlns:a16="http://schemas.microsoft.com/office/drawing/2014/main" id="{70DF801A-44A6-423A-BF4C-1FE70682DC7B}"/>
              </a:ext>
            </a:extLst>
          </p:cNvPr>
          <p:cNvSpPr>
            <a:spLocks noGrp="1"/>
          </p:cNvSpPr>
          <p:nvPr>
            <p:ph type="dt" sz="half" idx="17"/>
          </p:nvPr>
        </p:nvSpPr>
        <p:spPr/>
        <p:txBody>
          <a:bodyPr/>
          <a:lstStyle/>
          <a:p>
            <a:fld id="{EDFB3256-400C-5A4E-8683-C5AFF0ED730D}" type="datetime1">
              <a:rPr lang="nb-NO" smtClean="0"/>
              <a:t>04.09.2022</a:t>
            </a:fld>
            <a:endParaRPr lang="nb-NO"/>
          </a:p>
        </p:txBody>
      </p:sp>
      <p:sp>
        <p:nvSpPr>
          <p:cNvPr id="8" name="Plassholder for bunntekst 7">
            <a:extLst>
              <a:ext uri="{FF2B5EF4-FFF2-40B4-BE49-F238E27FC236}">
                <a16:creationId xmlns:a16="http://schemas.microsoft.com/office/drawing/2014/main" id="{3BAE66B1-31BF-4A40-98BB-F23031F6D52D}"/>
              </a:ext>
            </a:extLst>
          </p:cNvPr>
          <p:cNvSpPr>
            <a:spLocks noGrp="1"/>
          </p:cNvSpPr>
          <p:nvPr>
            <p:ph type="ftr" sz="quarter" idx="18"/>
          </p:nvPr>
        </p:nvSpPr>
        <p:spPr>
          <a:xfrm>
            <a:off x="972122" y="7668958"/>
            <a:ext cx="4680585" cy="554469"/>
          </a:xfrm>
        </p:spPr>
        <p:txBody>
          <a:bodyPr anchor="t">
            <a:normAutofit/>
          </a:bodyPr>
          <a:lstStyle>
            <a:lvl1pPr>
              <a:defRPr sz="1800"/>
            </a:lvl1pPr>
          </a:lstStyle>
          <a:p>
            <a:r>
              <a:rPr lang="nb-NO"/>
              <a:t>Introduction to A.I - Umair M.I</a:t>
            </a:r>
          </a:p>
        </p:txBody>
      </p:sp>
      <p:sp>
        <p:nvSpPr>
          <p:cNvPr id="21" name="Plassholder for lysbildenummer 20">
            <a:extLst>
              <a:ext uri="{FF2B5EF4-FFF2-40B4-BE49-F238E27FC236}">
                <a16:creationId xmlns:a16="http://schemas.microsoft.com/office/drawing/2014/main" id="{DEC930FD-CA96-49B1-B552-D06E67071637}"/>
              </a:ext>
            </a:extLst>
          </p:cNvPr>
          <p:cNvSpPr>
            <a:spLocks noGrp="1"/>
          </p:cNvSpPr>
          <p:nvPr>
            <p:ph type="sldNum" sz="quarter" idx="19"/>
          </p:nvPr>
        </p:nvSpPr>
        <p:spPr/>
        <p:txBody>
          <a:bodyPr/>
          <a:lstStyle/>
          <a:p>
            <a:fld id="{5751DFAA-887F-4071-8EAD-E8CA316FCF06}" type="slidenum">
              <a:rPr lang="nb-NO" smtClean="0"/>
              <a:pPr/>
              <a:t>‹#›</a:t>
            </a:fld>
            <a:endParaRPr lang="nb-NO"/>
          </a:p>
        </p:txBody>
      </p:sp>
    </p:spTree>
    <p:extLst>
      <p:ext uri="{BB962C8B-B14F-4D97-AF65-F5344CB8AC3E}">
        <p14:creationId xmlns:p14="http://schemas.microsoft.com/office/powerpoint/2010/main" val="2688901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orside, samarbeid">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2" y="2963894"/>
            <a:ext cx="13008769" cy="2160591"/>
          </a:xfrm>
        </p:spPr>
        <p:txBody>
          <a:bodyPr anchor="b">
            <a:normAutofit/>
          </a:bodyPr>
          <a:lstStyle>
            <a:lvl1pPr algn="l">
              <a:defRPr sz="7800"/>
            </a:lvl1pPr>
          </a:lstStyle>
          <a:p>
            <a:r>
              <a:rPr lang="en-US"/>
              <a:t>Click to edit Master title style</a:t>
            </a:r>
            <a:endParaRPr lang="nb-NO"/>
          </a:p>
        </p:txBody>
      </p:sp>
      <p:sp>
        <p:nvSpPr>
          <p:cNvPr id="3" name="Undertittel 2"/>
          <p:cNvSpPr>
            <a:spLocks noGrp="1"/>
          </p:cNvSpPr>
          <p:nvPr>
            <p:ph type="subTitle" idx="1"/>
          </p:nvPr>
        </p:nvSpPr>
        <p:spPr>
          <a:xfrm>
            <a:off x="972122" y="5489579"/>
            <a:ext cx="13008769"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9" name="Plassholder for dato 18">
            <a:extLst>
              <a:ext uri="{FF2B5EF4-FFF2-40B4-BE49-F238E27FC236}">
                <a16:creationId xmlns:a16="http://schemas.microsoft.com/office/drawing/2014/main" id="{D92300A2-C93F-436A-A8E9-E76E890344C4}"/>
              </a:ext>
            </a:extLst>
          </p:cNvPr>
          <p:cNvSpPr>
            <a:spLocks noGrp="1"/>
          </p:cNvSpPr>
          <p:nvPr>
            <p:ph type="dt" sz="half" idx="16"/>
          </p:nvPr>
        </p:nvSpPr>
        <p:spPr/>
        <p:txBody>
          <a:bodyPr/>
          <a:lstStyle/>
          <a:p>
            <a:fld id="{710D251D-A500-B44A-9332-BDBBDA56C6A2}" type="datetime1">
              <a:rPr lang="nb-NO" smtClean="0"/>
              <a:t>04.09.2022</a:t>
            </a:fld>
            <a:endParaRPr lang="nb-NO"/>
          </a:p>
        </p:txBody>
      </p:sp>
      <p:sp>
        <p:nvSpPr>
          <p:cNvPr id="20" name="Plassholder for bunntekst 19">
            <a:extLst>
              <a:ext uri="{FF2B5EF4-FFF2-40B4-BE49-F238E27FC236}">
                <a16:creationId xmlns:a16="http://schemas.microsoft.com/office/drawing/2014/main" id="{57E1B67A-48D1-4E05-B780-6CFCC1949688}"/>
              </a:ext>
            </a:extLst>
          </p:cNvPr>
          <p:cNvSpPr>
            <a:spLocks noGrp="1"/>
          </p:cNvSpPr>
          <p:nvPr>
            <p:ph type="ftr" sz="quarter" idx="17"/>
          </p:nvPr>
        </p:nvSpPr>
        <p:spPr>
          <a:xfrm>
            <a:off x="972122" y="7668958"/>
            <a:ext cx="4680585" cy="554469"/>
          </a:xfrm>
        </p:spPr>
        <p:txBody>
          <a:bodyPr anchor="t">
            <a:normAutofit/>
          </a:bodyPr>
          <a:lstStyle>
            <a:lvl1pPr>
              <a:defRPr sz="1800"/>
            </a:lvl1pPr>
          </a:lstStyle>
          <a:p>
            <a:r>
              <a:rPr lang="nb-NO"/>
              <a:t>Introduction to A.I - Umair M.I</a:t>
            </a:r>
          </a:p>
        </p:txBody>
      </p:sp>
      <p:sp>
        <p:nvSpPr>
          <p:cNvPr id="21" name="Plassholder for lysbildenummer 20">
            <a:extLst>
              <a:ext uri="{FF2B5EF4-FFF2-40B4-BE49-F238E27FC236}">
                <a16:creationId xmlns:a16="http://schemas.microsoft.com/office/drawing/2014/main" id="{03FECDC5-AA49-4FC4-BAFD-0FF7FC54F45E}"/>
              </a:ext>
            </a:extLst>
          </p:cNvPr>
          <p:cNvSpPr>
            <a:spLocks noGrp="1"/>
          </p:cNvSpPr>
          <p:nvPr>
            <p:ph type="sldNum" sz="quarter" idx="18"/>
          </p:nvPr>
        </p:nvSpPr>
        <p:spPr/>
        <p:txBody>
          <a:bodyPr/>
          <a:lstStyle/>
          <a:p>
            <a:fld id="{5751DFAA-887F-4071-8EAD-E8CA316FCF06}" type="slidenum">
              <a:rPr lang="nb-NO" smtClean="0"/>
              <a:pPr/>
              <a:t>‹#›</a:t>
            </a:fld>
            <a:endParaRPr lang="nb-NO"/>
          </a:p>
        </p:txBody>
      </p:sp>
      <p:sp>
        <p:nvSpPr>
          <p:cNvPr id="5" name="Plassholder for bilde 4">
            <a:extLst>
              <a:ext uri="{FF2B5EF4-FFF2-40B4-BE49-F238E27FC236}">
                <a16:creationId xmlns:a16="http://schemas.microsoft.com/office/drawing/2014/main" id="{E18F7118-4BBA-4894-9865-C9BC85EE8D99}"/>
              </a:ext>
            </a:extLst>
          </p:cNvPr>
          <p:cNvSpPr>
            <a:spLocks noGrp="1"/>
          </p:cNvSpPr>
          <p:nvPr>
            <p:ph type="pic" sz="quarter" idx="20" hasCustomPrompt="1"/>
          </p:nvPr>
        </p:nvSpPr>
        <p:spPr>
          <a:xfrm>
            <a:off x="15661960" y="972122"/>
            <a:ext cx="713233" cy="650749"/>
          </a:xfrm>
          <a:prstGeom prst="rect">
            <a:avLst/>
          </a:prstGeom>
        </p:spPr>
        <p:txBody>
          <a:bodyPr lIns="91440" tIns="45720" rIns="91440" bIns="45720"/>
          <a:lstStyle>
            <a:lvl1pPr marL="0" indent="0" algn="ctr">
              <a:buNone/>
              <a:defRPr sz="1200"/>
            </a:lvl1pPr>
          </a:lstStyle>
          <a:p>
            <a:r>
              <a:rPr lang="en-US"/>
              <a:t>Logo</a:t>
            </a:r>
          </a:p>
        </p:txBody>
      </p:sp>
    </p:spTree>
    <p:extLst>
      <p:ext uri="{BB962C8B-B14F-4D97-AF65-F5344CB8AC3E}">
        <p14:creationId xmlns:p14="http://schemas.microsoft.com/office/powerpoint/2010/main" val="2581145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orside, samarbeid - bildestr 1">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3" y="2963894"/>
            <a:ext cx="9876377" cy="2160591"/>
          </a:xfrm>
        </p:spPr>
        <p:txBody>
          <a:bodyPr anchor="b">
            <a:normAutofit/>
          </a:bodyPr>
          <a:lstStyle>
            <a:lvl1pPr algn="l">
              <a:defRPr sz="7800"/>
            </a:lvl1pPr>
          </a:lstStyle>
          <a:p>
            <a:r>
              <a:rPr lang="en-US"/>
              <a:t>Click to edit Master title style</a:t>
            </a:r>
            <a:endParaRPr lang="nb-NO"/>
          </a:p>
        </p:txBody>
      </p:sp>
      <p:sp>
        <p:nvSpPr>
          <p:cNvPr id="3" name="Undertittel 2"/>
          <p:cNvSpPr>
            <a:spLocks noGrp="1"/>
          </p:cNvSpPr>
          <p:nvPr>
            <p:ph type="subTitle" idx="1"/>
          </p:nvPr>
        </p:nvSpPr>
        <p:spPr>
          <a:xfrm>
            <a:off x="972122" y="5489579"/>
            <a:ext cx="9876377"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8" name="Plassholder for bilde 2">
            <a:extLst>
              <a:ext uri="{FF2B5EF4-FFF2-40B4-BE49-F238E27FC236}">
                <a16:creationId xmlns:a16="http://schemas.microsoft.com/office/drawing/2014/main" id="{09618C08-F29C-40C4-8567-0AA16331659B}"/>
              </a:ext>
            </a:extLst>
          </p:cNvPr>
          <p:cNvSpPr>
            <a:spLocks noGrp="1"/>
          </p:cNvSpPr>
          <p:nvPr>
            <p:ph type="pic" sz="quarter" idx="16"/>
          </p:nvPr>
        </p:nvSpPr>
        <p:spPr>
          <a:xfrm>
            <a:off x="11296269" y="-1"/>
            <a:ext cx="6048756" cy="9757220"/>
          </a:xfrm>
          <a:prstGeom prst="rect">
            <a:avLst/>
          </a:prstGeom>
          <a:blipFill>
            <a:blip r:embed="rId4"/>
            <a:stretch>
              <a:fillRect/>
            </a:stretch>
          </a:blipFill>
        </p:spPr>
        <p:txBody>
          <a:bodyPr lIns="0" tIns="1800000" rIns="0" bIns="0">
            <a:normAutofit/>
          </a:bodyPr>
          <a:lstStyle>
            <a:lvl1pPr marL="0" indent="0" algn="ctr">
              <a:buNone/>
              <a:defRPr sz="3000"/>
            </a:lvl1pPr>
          </a:lstStyle>
          <a:p>
            <a:r>
              <a:rPr lang="en-US"/>
              <a:t>Click icon to add picture</a:t>
            </a:r>
          </a:p>
        </p:txBody>
      </p:sp>
      <p:sp>
        <p:nvSpPr>
          <p:cNvPr id="7" name="Plassholder for dato 6">
            <a:extLst>
              <a:ext uri="{FF2B5EF4-FFF2-40B4-BE49-F238E27FC236}">
                <a16:creationId xmlns:a16="http://schemas.microsoft.com/office/drawing/2014/main" id="{9C9975B5-4B5A-4A2F-BFDB-CB07FFF41FA2}"/>
              </a:ext>
            </a:extLst>
          </p:cNvPr>
          <p:cNvSpPr>
            <a:spLocks noGrp="1"/>
          </p:cNvSpPr>
          <p:nvPr>
            <p:ph type="dt" sz="half" idx="17"/>
          </p:nvPr>
        </p:nvSpPr>
        <p:spPr/>
        <p:txBody>
          <a:bodyPr/>
          <a:lstStyle/>
          <a:p>
            <a:fld id="{007D4310-A029-D244-896B-89DA566B4BB7}" type="datetime1">
              <a:rPr lang="nb-NO" smtClean="0"/>
              <a:t>04.09.2022</a:t>
            </a:fld>
            <a:endParaRPr lang="nb-NO"/>
          </a:p>
        </p:txBody>
      </p:sp>
      <p:sp>
        <p:nvSpPr>
          <p:cNvPr id="8" name="Plassholder for bunntekst 7">
            <a:extLst>
              <a:ext uri="{FF2B5EF4-FFF2-40B4-BE49-F238E27FC236}">
                <a16:creationId xmlns:a16="http://schemas.microsoft.com/office/drawing/2014/main" id="{32A4462D-B68E-4569-9BEC-C576B12E203A}"/>
              </a:ext>
            </a:extLst>
          </p:cNvPr>
          <p:cNvSpPr>
            <a:spLocks noGrp="1"/>
          </p:cNvSpPr>
          <p:nvPr>
            <p:ph type="ftr" sz="quarter" idx="18"/>
          </p:nvPr>
        </p:nvSpPr>
        <p:spPr>
          <a:xfrm>
            <a:off x="972122" y="7668520"/>
            <a:ext cx="4680585" cy="553998"/>
          </a:xfrm>
        </p:spPr>
        <p:txBody>
          <a:bodyPr anchor="t">
            <a:normAutofit/>
          </a:bodyPr>
          <a:lstStyle>
            <a:lvl1pPr>
              <a:defRPr sz="1800"/>
            </a:lvl1pPr>
          </a:lstStyle>
          <a:p>
            <a:r>
              <a:rPr lang="nb-NO"/>
              <a:t>Introduction to A.I - Umair M.I</a:t>
            </a:r>
          </a:p>
        </p:txBody>
      </p:sp>
      <p:sp>
        <p:nvSpPr>
          <p:cNvPr id="9" name="Plassholder for lysbildenummer 8">
            <a:extLst>
              <a:ext uri="{FF2B5EF4-FFF2-40B4-BE49-F238E27FC236}">
                <a16:creationId xmlns:a16="http://schemas.microsoft.com/office/drawing/2014/main" id="{2D0123D4-9C42-4ABB-9A5B-37874E90FD25}"/>
              </a:ext>
            </a:extLst>
          </p:cNvPr>
          <p:cNvSpPr>
            <a:spLocks noGrp="1"/>
          </p:cNvSpPr>
          <p:nvPr>
            <p:ph type="sldNum" sz="quarter" idx="19"/>
          </p:nvPr>
        </p:nvSpPr>
        <p:spPr/>
        <p:txBody>
          <a:bodyPr/>
          <a:lstStyle/>
          <a:p>
            <a:fld id="{5751DFAA-887F-4071-8EAD-E8CA316FCF06}" type="slidenum">
              <a:rPr lang="nb-NO" smtClean="0"/>
              <a:pPr/>
              <a:t>‹#›</a:t>
            </a:fld>
            <a:endParaRPr lang="nb-NO"/>
          </a:p>
        </p:txBody>
      </p:sp>
      <p:sp>
        <p:nvSpPr>
          <p:cNvPr id="15" name="Plassholder for bilde 4">
            <a:extLst>
              <a:ext uri="{FF2B5EF4-FFF2-40B4-BE49-F238E27FC236}">
                <a16:creationId xmlns:a16="http://schemas.microsoft.com/office/drawing/2014/main" id="{C58DDDE6-A7EF-4EF2-98F8-7C8C432B202F}"/>
              </a:ext>
            </a:extLst>
          </p:cNvPr>
          <p:cNvSpPr>
            <a:spLocks noGrp="1"/>
          </p:cNvSpPr>
          <p:nvPr>
            <p:ph type="pic" sz="quarter" idx="20" hasCustomPrompt="1"/>
          </p:nvPr>
        </p:nvSpPr>
        <p:spPr>
          <a:xfrm>
            <a:off x="10135267" y="972122"/>
            <a:ext cx="713233" cy="650749"/>
          </a:xfrm>
          <a:prstGeom prst="rect">
            <a:avLst/>
          </a:prstGeom>
        </p:spPr>
        <p:txBody>
          <a:bodyPr lIns="91440" tIns="45720" rIns="91440" bIns="45720"/>
          <a:lstStyle>
            <a:lvl1pPr marL="0" indent="0" algn="ctr">
              <a:buNone/>
              <a:defRPr sz="1200"/>
            </a:lvl1pPr>
          </a:lstStyle>
          <a:p>
            <a:r>
              <a:rPr lang="en-US"/>
              <a:t>Logo</a:t>
            </a:r>
          </a:p>
        </p:txBody>
      </p:sp>
    </p:spTree>
    <p:extLst>
      <p:ext uri="{BB962C8B-B14F-4D97-AF65-F5344CB8AC3E}">
        <p14:creationId xmlns:p14="http://schemas.microsoft.com/office/powerpoint/2010/main" val="3918039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orside, samarbeid - bildestr 2">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3" y="2862294"/>
            <a:ext cx="7258850" cy="2160591"/>
          </a:xfrm>
        </p:spPr>
        <p:txBody>
          <a:bodyPr anchor="b">
            <a:normAutofit/>
          </a:bodyPr>
          <a:lstStyle>
            <a:lvl1pPr algn="l">
              <a:defRPr sz="4800"/>
            </a:lvl1pPr>
          </a:lstStyle>
          <a:p>
            <a:r>
              <a:rPr lang="en-US"/>
              <a:t>Click to edit Master title style</a:t>
            </a:r>
            <a:endParaRPr lang="nb-NO"/>
          </a:p>
        </p:txBody>
      </p:sp>
      <p:sp>
        <p:nvSpPr>
          <p:cNvPr id="3" name="Undertittel 2"/>
          <p:cNvSpPr>
            <a:spLocks noGrp="1"/>
          </p:cNvSpPr>
          <p:nvPr>
            <p:ph type="subTitle" idx="1"/>
          </p:nvPr>
        </p:nvSpPr>
        <p:spPr>
          <a:xfrm>
            <a:off x="972122" y="5489579"/>
            <a:ext cx="7258850"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8" name="Plassholder for bilde 2">
            <a:extLst>
              <a:ext uri="{FF2B5EF4-FFF2-40B4-BE49-F238E27FC236}">
                <a16:creationId xmlns:a16="http://schemas.microsoft.com/office/drawing/2014/main" id="{B43FD533-FAAC-4103-AFC1-88E78E1E14F4}"/>
              </a:ext>
            </a:extLst>
          </p:cNvPr>
          <p:cNvSpPr>
            <a:spLocks noGrp="1"/>
          </p:cNvSpPr>
          <p:nvPr>
            <p:ph type="pic" sz="quarter" idx="16"/>
          </p:nvPr>
        </p:nvSpPr>
        <p:spPr>
          <a:xfrm>
            <a:off x="8667940" y="0"/>
            <a:ext cx="8677085" cy="9757220"/>
          </a:xfrm>
          <a:prstGeom prst="rect">
            <a:avLst/>
          </a:prstGeom>
          <a:blipFill>
            <a:blip r:embed="rId4"/>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7" name="Plassholder for dato 6">
            <a:extLst>
              <a:ext uri="{FF2B5EF4-FFF2-40B4-BE49-F238E27FC236}">
                <a16:creationId xmlns:a16="http://schemas.microsoft.com/office/drawing/2014/main" id="{C8943FA9-1FC1-4CA6-9987-51D4A224B782}"/>
              </a:ext>
            </a:extLst>
          </p:cNvPr>
          <p:cNvSpPr>
            <a:spLocks noGrp="1"/>
          </p:cNvSpPr>
          <p:nvPr>
            <p:ph type="dt" sz="half" idx="17"/>
          </p:nvPr>
        </p:nvSpPr>
        <p:spPr/>
        <p:txBody>
          <a:bodyPr/>
          <a:lstStyle/>
          <a:p>
            <a:fld id="{632A589A-55B6-DE4F-A17C-00B396FD2ABE}" type="datetime1">
              <a:rPr lang="nb-NO" smtClean="0"/>
              <a:t>04.09.2022</a:t>
            </a:fld>
            <a:endParaRPr lang="nb-NO"/>
          </a:p>
        </p:txBody>
      </p:sp>
      <p:sp>
        <p:nvSpPr>
          <p:cNvPr id="8" name="Plassholder for bunntekst 7">
            <a:extLst>
              <a:ext uri="{FF2B5EF4-FFF2-40B4-BE49-F238E27FC236}">
                <a16:creationId xmlns:a16="http://schemas.microsoft.com/office/drawing/2014/main" id="{26AB9857-A3BC-4168-94D2-E16B4C9D7E0D}"/>
              </a:ext>
            </a:extLst>
          </p:cNvPr>
          <p:cNvSpPr>
            <a:spLocks noGrp="1"/>
          </p:cNvSpPr>
          <p:nvPr>
            <p:ph type="ftr" sz="quarter" idx="18"/>
          </p:nvPr>
        </p:nvSpPr>
        <p:spPr>
          <a:xfrm>
            <a:off x="972122" y="7668521"/>
            <a:ext cx="4680585" cy="553998"/>
          </a:xfrm>
        </p:spPr>
        <p:txBody>
          <a:bodyPr anchor="t">
            <a:normAutofit/>
          </a:bodyPr>
          <a:lstStyle>
            <a:lvl1pPr>
              <a:defRPr sz="1800"/>
            </a:lvl1pPr>
          </a:lstStyle>
          <a:p>
            <a:r>
              <a:rPr lang="nb-NO"/>
              <a:t>Introduction to A.I - Umair M.I</a:t>
            </a:r>
          </a:p>
        </p:txBody>
      </p:sp>
      <p:sp>
        <p:nvSpPr>
          <p:cNvPr id="9" name="Plassholder for lysbildenummer 8">
            <a:extLst>
              <a:ext uri="{FF2B5EF4-FFF2-40B4-BE49-F238E27FC236}">
                <a16:creationId xmlns:a16="http://schemas.microsoft.com/office/drawing/2014/main" id="{C95D276C-EFB8-4B16-B8EC-3B53CBDB3477}"/>
              </a:ext>
            </a:extLst>
          </p:cNvPr>
          <p:cNvSpPr>
            <a:spLocks noGrp="1"/>
          </p:cNvSpPr>
          <p:nvPr>
            <p:ph type="sldNum" sz="quarter" idx="19"/>
          </p:nvPr>
        </p:nvSpPr>
        <p:spPr/>
        <p:txBody>
          <a:bodyPr/>
          <a:lstStyle/>
          <a:p>
            <a:fld id="{5751DFAA-887F-4071-8EAD-E8CA316FCF06}" type="slidenum">
              <a:rPr lang="nb-NO" smtClean="0"/>
              <a:pPr/>
              <a:t>‹#›</a:t>
            </a:fld>
            <a:endParaRPr lang="nb-NO"/>
          </a:p>
        </p:txBody>
      </p:sp>
      <p:sp>
        <p:nvSpPr>
          <p:cNvPr id="15" name="Plassholder for bilde 4">
            <a:extLst>
              <a:ext uri="{FF2B5EF4-FFF2-40B4-BE49-F238E27FC236}">
                <a16:creationId xmlns:a16="http://schemas.microsoft.com/office/drawing/2014/main" id="{D8135442-1495-4020-900D-917070638299}"/>
              </a:ext>
            </a:extLst>
          </p:cNvPr>
          <p:cNvSpPr>
            <a:spLocks noGrp="1"/>
          </p:cNvSpPr>
          <p:nvPr>
            <p:ph type="pic" sz="quarter" idx="20" hasCustomPrompt="1"/>
          </p:nvPr>
        </p:nvSpPr>
        <p:spPr>
          <a:xfrm>
            <a:off x="7517740" y="972122"/>
            <a:ext cx="713233" cy="650749"/>
          </a:xfrm>
          <a:prstGeom prst="rect">
            <a:avLst/>
          </a:prstGeom>
        </p:spPr>
        <p:txBody>
          <a:bodyPr lIns="91440" tIns="45720" rIns="91440" bIns="45720"/>
          <a:lstStyle>
            <a:lvl1pPr marL="0" indent="0" algn="ctr">
              <a:buNone/>
              <a:defRPr sz="1200"/>
            </a:lvl1pPr>
          </a:lstStyle>
          <a:p>
            <a:r>
              <a:rPr lang="en-US"/>
              <a:t>Logo</a:t>
            </a:r>
          </a:p>
        </p:txBody>
      </p:sp>
    </p:spTree>
    <p:extLst>
      <p:ext uri="{BB962C8B-B14F-4D97-AF65-F5344CB8AC3E}">
        <p14:creationId xmlns:p14="http://schemas.microsoft.com/office/powerpoint/2010/main" val="121035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orside - bildestr 2">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3" y="2862294"/>
            <a:ext cx="7258507" cy="2160591"/>
          </a:xfrm>
        </p:spPr>
        <p:txBody>
          <a:bodyPr anchor="b">
            <a:normAutofit/>
          </a:bodyPr>
          <a:lstStyle>
            <a:lvl1pPr algn="l">
              <a:defRPr sz="4800"/>
            </a:lvl1pPr>
          </a:lstStyle>
          <a:p>
            <a:r>
              <a:rPr lang="en-US"/>
              <a:t>Click to edit Master title style</a:t>
            </a:r>
            <a:endParaRPr lang="nb-NO"/>
          </a:p>
        </p:txBody>
      </p:sp>
      <p:sp>
        <p:nvSpPr>
          <p:cNvPr id="3" name="Undertittel 2"/>
          <p:cNvSpPr>
            <a:spLocks noGrp="1"/>
          </p:cNvSpPr>
          <p:nvPr>
            <p:ph type="subTitle" idx="1"/>
          </p:nvPr>
        </p:nvSpPr>
        <p:spPr>
          <a:xfrm>
            <a:off x="972122" y="5489579"/>
            <a:ext cx="7258507"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8" name="Plassholder for bilde 2">
            <a:extLst>
              <a:ext uri="{FF2B5EF4-FFF2-40B4-BE49-F238E27FC236}">
                <a16:creationId xmlns:a16="http://schemas.microsoft.com/office/drawing/2014/main" id="{B43FD533-FAAC-4103-AFC1-88E78E1E14F4}"/>
              </a:ext>
            </a:extLst>
          </p:cNvPr>
          <p:cNvSpPr>
            <a:spLocks noGrp="1"/>
          </p:cNvSpPr>
          <p:nvPr>
            <p:ph type="pic" sz="quarter" idx="16"/>
          </p:nvPr>
        </p:nvSpPr>
        <p:spPr>
          <a:xfrm>
            <a:off x="8667940" y="0"/>
            <a:ext cx="8677085" cy="9757220"/>
          </a:xfrm>
          <a:prstGeom prst="rect">
            <a:avLst/>
          </a:prstGeom>
          <a:blipFill>
            <a:blip r:embed="rId4"/>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1" name="Plassholder for dato 20">
            <a:extLst>
              <a:ext uri="{FF2B5EF4-FFF2-40B4-BE49-F238E27FC236}">
                <a16:creationId xmlns:a16="http://schemas.microsoft.com/office/drawing/2014/main" id="{A89FCEFC-C9A7-48DC-A2F7-BE4D4DA94CF7}"/>
              </a:ext>
            </a:extLst>
          </p:cNvPr>
          <p:cNvSpPr>
            <a:spLocks noGrp="1"/>
          </p:cNvSpPr>
          <p:nvPr>
            <p:ph type="dt" sz="half" idx="17"/>
          </p:nvPr>
        </p:nvSpPr>
        <p:spPr/>
        <p:txBody>
          <a:bodyPr/>
          <a:lstStyle/>
          <a:p>
            <a:fld id="{E2AFA940-BB1A-2546-B1AA-7432196BDF07}" type="datetime1">
              <a:rPr lang="nb-NO" smtClean="0"/>
              <a:t>04.09.2022</a:t>
            </a:fld>
            <a:endParaRPr lang="nb-NO"/>
          </a:p>
        </p:txBody>
      </p:sp>
      <p:sp>
        <p:nvSpPr>
          <p:cNvPr id="22" name="Plassholder for bunntekst 21">
            <a:extLst>
              <a:ext uri="{FF2B5EF4-FFF2-40B4-BE49-F238E27FC236}">
                <a16:creationId xmlns:a16="http://schemas.microsoft.com/office/drawing/2014/main" id="{86F6B1E1-7108-4CA0-9B2D-EC94564CFD5C}"/>
              </a:ext>
            </a:extLst>
          </p:cNvPr>
          <p:cNvSpPr>
            <a:spLocks noGrp="1"/>
          </p:cNvSpPr>
          <p:nvPr>
            <p:ph type="ftr" sz="quarter" idx="18"/>
          </p:nvPr>
        </p:nvSpPr>
        <p:spPr>
          <a:xfrm>
            <a:off x="972122" y="7668958"/>
            <a:ext cx="4680585" cy="554469"/>
          </a:xfrm>
        </p:spPr>
        <p:txBody>
          <a:bodyPr anchor="t">
            <a:normAutofit/>
          </a:bodyPr>
          <a:lstStyle>
            <a:lvl1pPr>
              <a:defRPr sz="1800"/>
            </a:lvl1pPr>
          </a:lstStyle>
          <a:p>
            <a:r>
              <a:rPr lang="nb-NO"/>
              <a:t>Introduction to A.I - Umair M.I</a:t>
            </a:r>
          </a:p>
        </p:txBody>
      </p:sp>
      <p:sp>
        <p:nvSpPr>
          <p:cNvPr id="23" name="Plassholder for lysbildenummer 22">
            <a:extLst>
              <a:ext uri="{FF2B5EF4-FFF2-40B4-BE49-F238E27FC236}">
                <a16:creationId xmlns:a16="http://schemas.microsoft.com/office/drawing/2014/main" id="{60A9F8C1-89C0-4B7B-9A1C-3CEF3EA77DD4}"/>
              </a:ext>
            </a:extLst>
          </p:cNvPr>
          <p:cNvSpPr>
            <a:spLocks noGrp="1"/>
          </p:cNvSpPr>
          <p:nvPr>
            <p:ph type="sldNum" sz="quarter" idx="19"/>
          </p:nvPr>
        </p:nvSpPr>
        <p:spPr/>
        <p:txBody>
          <a:bodyPr/>
          <a:lstStyle/>
          <a:p>
            <a:fld id="{5751DFAA-887F-4071-8EAD-E8CA316FCF06}" type="slidenum">
              <a:rPr lang="nb-NO" smtClean="0"/>
              <a:pPr/>
              <a:t>‹#›</a:t>
            </a:fld>
            <a:endParaRPr lang="nb-NO"/>
          </a:p>
        </p:txBody>
      </p:sp>
    </p:spTree>
    <p:extLst>
      <p:ext uri="{BB962C8B-B14F-4D97-AF65-F5344CB8AC3E}">
        <p14:creationId xmlns:p14="http://schemas.microsoft.com/office/powerpoint/2010/main" val="1514112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rside, samarbeid - bildestr 3">
    <p:bg>
      <p:bgPr>
        <a:solidFill>
          <a:schemeClr val="accent1"/>
        </a:solidFill>
        <a:effectLst/>
      </p:bgPr>
    </p:bg>
    <p:spTree>
      <p:nvGrpSpPr>
        <p:cNvPr id="1" name=""/>
        <p:cNvGrpSpPr/>
        <p:nvPr/>
      </p:nvGrpSpPr>
      <p:grpSpPr>
        <a:xfrm>
          <a:off x="0" y="0"/>
          <a:ext cx="0" cy="0"/>
          <a:chOff x="0" y="0"/>
          <a:chExt cx="0" cy="0"/>
        </a:xfrm>
      </p:grpSpPr>
      <p:sp>
        <p:nvSpPr>
          <p:cNvPr id="18" name="Plassholder for bilde 2">
            <a:extLst>
              <a:ext uri="{FF2B5EF4-FFF2-40B4-BE49-F238E27FC236}">
                <a16:creationId xmlns:a16="http://schemas.microsoft.com/office/drawing/2014/main" id="{B43FD533-FAAC-4103-AFC1-88E78E1E14F4}"/>
              </a:ext>
            </a:extLst>
          </p:cNvPr>
          <p:cNvSpPr>
            <a:spLocks noGrp="1"/>
          </p:cNvSpPr>
          <p:nvPr>
            <p:ph type="pic" sz="quarter" idx="16"/>
          </p:nvPr>
        </p:nvSpPr>
        <p:spPr>
          <a:xfrm>
            <a:off x="6057614" y="0"/>
            <a:ext cx="11287411" cy="9757220"/>
          </a:xfrm>
          <a:prstGeom prst="rect">
            <a:avLst/>
          </a:prstGeom>
          <a:blipFill>
            <a:blip r:embed="rId2"/>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ctrTitle"/>
          </p:nvPr>
        </p:nvSpPr>
        <p:spPr>
          <a:xfrm>
            <a:off x="972123" y="2862294"/>
            <a:ext cx="4637723" cy="2160591"/>
          </a:xfrm>
        </p:spPr>
        <p:txBody>
          <a:bodyPr anchor="b">
            <a:normAutofit/>
          </a:bodyPr>
          <a:lstStyle>
            <a:lvl1pPr algn="l">
              <a:defRPr sz="4800"/>
            </a:lvl1pPr>
          </a:lstStyle>
          <a:p>
            <a:r>
              <a:rPr lang="en-US"/>
              <a:t>Click to edit Master title style</a:t>
            </a:r>
            <a:endParaRPr lang="nb-NO"/>
          </a:p>
        </p:txBody>
      </p:sp>
      <p:sp>
        <p:nvSpPr>
          <p:cNvPr id="3" name="Undertittel 2"/>
          <p:cNvSpPr>
            <a:spLocks noGrp="1"/>
          </p:cNvSpPr>
          <p:nvPr>
            <p:ph type="subTitle" idx="1"/>
          </p:nvPr>
        </p:nvSpPr>
        <p:spPr>
          <a:xfrm>
            <a:off x="972122" y="5489579"/>
            <a:ext cx="4637723"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324040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4349688" y="7258051"/>
            <a:ext cx="1260157" cy="276999"/>
          </a:xfrm>
        </p:spPr>
        <p:txBody>
          <a:bodyPr>
            <a:normAutofit/>
          </a:bodyPr>
          <a:lstStyle>
            <a:lvl1pPr marL="0" indent="0">
              <a:spcAft>
                <a:spcPts val="0"/>
              </a:spcAft>
              <a:buNone/>
              <a:defRPr sz="1800" b="1"/>
            </a:lvl1pPr>
          </a:lstStyle>
          <a:p>
            <a:pPr lvl="0"/>
            <a:r>
              <a:rPr lang="en-US" err="1"/>
              <a:t>dd.mm.yy</a:t>
            </a:r>
            <a:endParaRPr lang="en-US"/>
          </a:p>
        </p:txBody>
      </p:sp>
      <p:sp>
        <p:nvSpPr>
          <p:cNvPr id="7" name="Plassholder for dato 6">
            <a:extLst>
              <a:ext uri="{FF2B5EF4-FFF2-40B4-BE49-F238E27FC236}">
                <a16:creationId xmlns:a16="http://schemas.microsoft.com/office/drawing/2014/main" id="{322CBC60-2F96-4955-8CB7-A723C0337AF7}"/>
              </a:ext>
            </a:extLst>
          </p:cNvPr>
          <p:cNvSpPr>
            <a:spLocks noGrp="1"/>
          </p:cNvSpPr>
          <p:nvPr>
            <p:ph type="dt" sz="half" idx="17"/>
          </p:nvPr>
        </p:nvSpPr>
        <p:spPr/>
        <p:txBody>
          <a:bodyPr/>
          <a:lstStyle/>
          <a:p>
            <a:fld id="{0FD87C17-3D40-824B-B05B-BFCD0446F5E6}" type="datetime1">
              <a:rPr lang="nb-NO" smtClean="0"/>
              <a:t>04.09.2022</a:t>
            </a:fld>
            <a:endParaRPr lang="nb-NO"/>
          </a:p>
        </p:txBody>
      </p:sp>
      <p:sp>
        <p:nvSpPr>
          <p:cNvPr id="8" name="Plassholder for bunntekst 7">
            <a:extLst>
              <a:ext uri="{FF2B5EF4-FFF2-40B4-BE49-F238E27FC236}">
                <a16:creationId xmlns:a16="http://schemas.microsoft.com/office/drawing/2014/main" id="{734F802C-71FE-47BA-816D-423460A9EB6E}"/>
              </a:ext>
            </a:extLst>
          </p:cNvPr>
          <p:cNvSpPr>
            <a:spLocks noGrp="1"/>
          </p:cNvSpPr>
          <p:nvPr>
            <p:ph type="ftr" sz="quarter" idx="18"/>
          </p:nvPr>
        </p:nvSpPr>
        <p:spPr>
          <a:xfrm>
            <a:off x="971551" y="7661755"/>
            <a:ext cx="4637723" cy="553998"/>
          </a:xfrm>
        </p:spPr>
        <p:txBody>
          <a:bodyPr anchor="t">
            <a:normAutofit/>
          </a:bodyPr>
          <a:lstStyle>
            <a:lvl1pPr>
              <a:defRPr sz="1800"/>
            </a:lvl1pPr>
          </a:lstStyle>
          <a:p>
            <a:r>
              <a:rPr lang="nb-NO"/>
              <a:t>Introduction to A.I - Umair M.I</a:t>
            </a:r>
          </a:p>
        </p:txBody>
      </p:sp>
      <p:sp>
        <p:nvSpPr>
          <p:cNvPr id="9" name="Plassholder for lysbildenummer 8">
            <a:extLst>
              <a:ext uri="{FF2B5EF4-FFF2-40B4-BE49-F238E27FC236}">
                <a16:creationId xmlns:a16="http://schemas.microsoft.com/office/drawing/2014/main" id="{8D2008E8-13A1-4052-91CA-FD29ACBA8C5A}"/>
              </a:ext>
            </a:extLst>
          </p:cNvPr>
          <p:cNvSpPr>
            <a:spLocks noGrp="1"/>
          </p:cNvSpPr>
          <p:nvPr>
            <p:ph type="sldNum" sz="quarter" idx="19"/>
          </p:nvPr>
        </p:nvSpPr>
        <p:spPr/>
        <p:txBody>
          <a:bodyPr/>
          <a:lstStyle/>
          <a:p>
            <a:fld id="{5751DFAA-887F-4071-8EAD-E8CA316FCF06}" type="slidenum">
              <a:rPr lang="nb-NO" smtClean="0"/>
              <a:pPr/>
              <a:t>‹#›</a:t>
            </a:fld>
            <a:endParaRPr lang="nb-NO"/>
          </a:p>
        </p:txBody>
      </p:sp>
      <p:sp>
        <p:nvSpPr>
          <p:cNvPr id="15" name="Plassholder for bilde 4">
            <a:extLst>
              <a:ext uri="{FF2B5EF4-FFF2-40B4-BE49-F238E27FC236}">
                <a16:creationId xmlns:a16="http://schemas.microsoft.com/office/drawing/2014/main" id="{66EBDB16-4B51-4813-AB2B-6B7738B506C9}"/>
              </a:ext>
            </a:extLst>
          </p:cNvPr>
          <p:cNvSpPr>
            <a:spLocks noGrp="1"/>
          </p:cNvSpPr>
          <p:nvPr>
            <p:ph type="pic" sz="quarter" idx="20" hasCustomPrompt="1"/>
          </p:nvPr>
        </p:nvSpPr>
        <p:spPr>
          <a:xfrm>
            <a:off x="4896612" y="972122"/>
            <a:ext cx="713233" cy="650749"/>
          </a:xfrm>
          <a:prstGeom prst="rect">
            <a:avLst/>
          </a:prstGeom>
        </p:spPr>
        <p:txBody>
          <a:bodyPr lIns="91440" tIns="45720" rIns="91440" bIns="45720"/>
          <a:lstStyle>
            <a:lvl1pPr marL="0" indent="0" algn="ctr">
              <a:buNone/>
              <a:defRPr sz="1200"/>
            </a:lvl1pPr>
          </a:lstStyle>
          <a:p>
            <a:r>
              <a:rPr lang="en-US"/>
              <a:t>Logo</a:t>
            </a:r>
          </a:p>
        </p:txBody>
      </p:sp>
    </p:spTree>
    <p:extLst>
      <p:ext uri="{BB962C8B-B14F-4D97-AF65-F5344CB8AC3E}">
        <p14:creationId xmlns:p14="http://schemas.microsoft.com/office/powerpoint/2010/main" val="2532442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dato 3"/>
          <p:cNvSpPr>
            <a:spLocks noGrp="1"/>
          </p:cNvSpPr>
          <p:nvPr>
            <p:ph type="dt" sz="half" idx="10"/>
          </p:nvPr>
        </p:nvSpPr>
        <p:spPr/>
        <p:txBody>
          <a:bodyPr/>
          <a:lstStyle/>
          <a:p>
            <a:fld id="{22A50806-F55B-C744-8978-4C0C6468AADF}"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86925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loverskrift stor">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972122" y="4528153"/>
            <a:ext cx="15373922" cy="3323987"/>
          </a:xfrm>
        </p:spPr>
        <p:txBody>
          <a:bodyPr anchor="b">
            <a:normAutofit/>
          </a:bodyPr>
          <a:lstStyle>
            <a:lvl1pPr>
              <a:defRPr sz="12000" cap="all" baseline="0"/>
            </a:lvl1pPr>
          </a:lstStyle>
          <a:p>
            <a:r>
              <a:rPr lang="en-US"/>
              <a:t>Click to edit Master title style</a:t>
            </a:r>
            <a:endParaRPr lang="nb-NO"/>
          </a:p>
        </p:txBody>
      </p:sp>
      <p:sp>
        <p:nvSpPr>
          <p:cNvPr id="4" name="Plassholder for dato 3"/>
          <p:cNvSpPr>
            <a:spLocks noGrp="1"/>
          </p:cNvSpPr>
          <p:nvPr>
            <p:ph type="dt" sz="half" idx="10"/>
          </p:nvPr>
        </p:nvSpPr>
        <p:spPr/>
        <p:txBody>
          <a:bodyPr/>
          <a:lstStyle/>
          <a:p>
            <a:fld id="{1369391F-FD50-3E47-A811-8DD907C21AA3}"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1484464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loverskrift liten">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972122" y="5560923"/>
            <a:ext cx="15373922" cy="2160591"/>
          </a:xfrm>
        </p:spPr>
        <p:txBody>
          <a:bodyPr anchor="b">
            <a:normAutofit/>
          </a:bodyPr>
          <a:lstStyle>
            <a:lvl1pPr>
              <a:defRPr sz="7800" cap="all" baseline="0"/>
            </a:lvl1pPr>
          </a:lstStyle>
          <a:p>
            <a:r>
              <a:rPr lang="en-US"/>
              <a:t>Click to edit Master title style</a:t>
            </a:r>
            <a:endParaRPr lang="nb-NO"/>
          </a:p>
        </p:txBody>
      </p:sp>
      <p:sp>
        <p:nvSpPr>
          <p:cNvPr id="4" name="Plassholder for dato 3"/>
          <p:cNvSpPr>
            <a:spLocks noGrp="1"/>
          </p:cNvSpPr>
          <p:nvPr>
            <p:ph type="dt" sz="half" idx="10"/>
          </p:nvPr>
        </p:nvSpPr>
        <p:spPr/>
        <p:txBody>
          <a:bodyPr/>
          <a:lstStyle/>
          <a:p>
            <a:fld id="{5B59A2FC-2C30-4947-A7A6-AC2A92F8BBB7}"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205704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tel og 3x tekstboks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4" name="Plassholder for dato 3"/>
          <p:cNvSpPr>
            <a:spLocks noGrp="1"/>
          </p:cNvSpPr>
          <p:nvPr>
            <p:ph type="dt" sz="half" idx="10"/>
          </p:nvPr>
        </p:nvSpPr>
        <p:spPr/>
        <p:txBody>
          <a:bodyPr/>
          <a:lstStyle/>
          <a:p>
            <a:fld id="{30188B56-E8AE-954A-B759-F15BEA611FC1}"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193CDAAF-0A1D-4E30-BDF4-5F1522786F95}"/>
              </a:ext>
            </a:extLst>
          </p:cNvPr>
          <p:cNvSpPr>
            <a:spLocks noGrp="1"/>
          </p:cNvSpPr>
          <p:nvPr>
            <p:ph type="body" sz="quarter" idx="13"/>
          </p:nvPr>
        </p:nvSpPr>
        <p:spPr>
          <a:xfrm>
            <a:off x="972122"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lassholder for tekst 6">
            <a:extLst>
              <a:ext uri="{FF2B5EF4-FFF2-40B4-BE49-F238E27FC236}">
                <a16:creationId xmlns:a16="http://schemas.microsoft.com/office/drawing/2014/main" id="{3633B4FE-1A74-4469-A955-AEC7C7511EFD}"/>
              </a:ext>
            </a:extLst>
          </p:cNvPr>
          <p:cNvSpPr>
            <a:spLocks noGrp="1"/>
          </p:cNvSpPr>
          <p:nvPr>
            <p:ph type="body" sz="quarter" idx="14"/>
          </p:nvPr>
        </p:nvSpPr>
        <p:spPr>
          <a:xfrm>
            <a:off x="11575448"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lassholder for tekst 6">
            <a:extLst>
              <a:ext uri="{FF2B5EF4-FFF2-40B4-BE49-F238E27FC236}">
                <a16:creationId xmlns:a16="http://schemas.microsoft.com/office/drawing/2014/main" id="{2B647C84-5C6A-4934-AF8B-33EB10411FEC}"/>
              </a:ext>
            </a:extLst>
          </p:cNvPr>
          <p:cNvSpPr>
            <a:spLocks noGrp="1"/>
          </p:cNvSpPr>
          <p:nvPr>
            <p:ph type="body" sz="quarter" idx="15"/>
          </p:nvPr>
        </p:nvSpPr>
        <p:spPr>
          <a:xfrm>
            <a:off x="6228778"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9844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x tekstbokser og bild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B69D269D-CF15-4DD4-9F8A-A45648ABC15B}"/>
              </a:ext>
            </a:extLst>
          </p:cNvPr>
          <p:cNvSpPr>
            <a:spLocks noGrp="1"/>
          </p:cNvSpPr>
          <p:nvPr>
            <p:ph type="pic" sz="quarter" idx="16"/>
          </p:nvPr>
        </p:nvSpPr>
        <p:spPr>
          <a:xfrm>
            <a:off x="11296269" y="-1"/>
            <a:ext cx="6048756" cy="9757220"/>
          </a:xfrm>
          <a:prstGeom prst="rect">
            <a:avLst/>
          </a:prstGeom>
          <a:blipFill>
            <a:blip r:embed="rId2"/>
            <a:stretch>
              <a:fillRect/>
            </a:stretch>
          </a:blipFill>
        </p:spPr>
        <p:txBody>
          <a:bodyPr lIns="0" tIns="1800000" rIns="0" bIns="0"/>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title"/>
          </p:nvPr>
        </p:nvSpPr>
        <p:spPr>
          <a:xfrm>
            <a:off x="972121" y="2374096"/>
            <a:ext cx="10027253" cy="664797"/>
          </a:xfrm>
        </p:spPr>
        <p:txBody>
          <a:bodyPr>
            <a:normAutofit/>
          </a:bodyPr>
          <a:lstStyle/>
          <a:p>
            <a:r>
              <a:rPr lang="en-US"/>
              <a:t>Click to edit Master title style</a:t>
            </a:r>
            <a:endParaRPr lang="nb-NO"/>
          </a:p>
        </p:txBody>
      </p:sp>
      <p:sp>
        <p:nvSpPr>
          <p:cNvPr id="4" name="Plassholder for dato 3"/>
          <p:cNvSpPr>
            <a:spLocks noGrp="1"/>
          </p:cNvSpPr>
          <p:nvPr>
            <p:ph type="dt" sz="half" idx="10"/>
          </p:nvPr>
        </p:nvSpPr>
        <p:spPr/>
        <p:txBody>
          <a:bodyPr/>
          <a:lstStyle/>
          <a:p>
            <a:fld id="{9E7601AA-4730-A84C-A064-CFAA5BC67FD3}"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193CDAAF-0A1D-4E30-BDF4-5F1522786F95}"/>
              </a:ext>
            </a:extLst>
          </p:cNvPr>
          <p:cNvSpPr>
            <a:spLocks noGrp="1"/>
          </p:cNvSpPr>
          <p:nvPr>
            <p:ph type="body" sz="quarter" idx="13"/>
          </p:nvPr>
        </p:nvSpPr>
        <p:spPr>
          <a:xfrm>
            <a:off x="972122"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lassholder for tekst 6">
            <a:extLst>
              <a:ext uri="{FF2B5EF4-FFF2-40B4-BE49-F238E27FC236}">
                <a16:creationId xmlns:a16="http://schemas.microsoft.com/office/drawing/2014/main" id="{2B647C84-5C6A-4934-AF8B-33EB10411FEC}"/>
              </a:ext>
            </a:extLst>
          </p:cNvPr>
          <p:cNvSpPr>
            <a:spLocks noGrp="1"/>
          </p:cNvSpPr>
          <p:nvPr>
            <p:ph type="body" sz="quarter" idx="15"/>
          </p:nvPr>
        </p:nvSpPr>
        <p:spPr>
          <a:xfrm>
            <a:off x="6228778" y="3492436"/>
            <a:ext cx="4770596"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7098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tel, tekst og bilde">
    <p:spTree>
      <p:nvGrpSpPr>
        <p:cNvPr id="1" name=""/>
        <p:cNvGrpSpPr/>
        <p:nvPr/>
      </p:nvGrpSpPr>
      <p:grpSpPr>
        <a:xfrm>
          <a:off x="0" y="0"/>
          <a:ext cx="0" cy="0"/>
          <a:chOff x="0" y="0"/>
          <a:chExt cx="0" cy="0"/>
        </a:xfrm>
      </p:grpSpPr>
      <p:sp>
        <p:nvSpPr>
          <p:cNvPr id="9" name="Plassholder for bilde 2">
            <a:extLst>
              <a:ext uri="{FF2B5EF4-FFF2-40B4-BE49-F238E27FC236}">
                <a16:creationId xmlns:a16="http://schemas.microsoft.com/office/drawing/2014/main" id="{BBBCD936-BFAE-449A-8A24-0073D81BA783}"/>
              </a:ext>
            </a:extLst>
          </p:cNvPr>
          <p:cNvSpPr>
            <a:spLocks noGrp="1"/>
          </p:cNvSpPr>
          <p:nvPr>
            <p:ph type="pic" sz="quarter" idx="16"/>
          </p:nvPr>
        </p:nvSpPr>
        <p:spPr>
          <a:xfrm>
            <a:off x="11296269" y="-1"/>
            <a:ext cx="6048756" cy="9757220"/>
          </a:xfrm>
          <a:prstGeom prst="rect">
            <a:avLst/>
          </a:prstGeom>
          <a:blipFill>
            <a:blip r:embed="rId2"/>
            <a:stretch>
              <a:fillRect/>
            </a:stretch>
          </a:blipFill>
        </p:spPr>
        <p:txBody>
          <a:bodyPr lIns="0" tIns="1800000" rIns="0" bIns="0"/>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title"/>
          </p:nvPr>
        </p:nvSpPr>
        <p:spPr>
          <a:xfrm>
            <a:off x="972122" y="2374096"/>
            <a:ext cx="10027254" cy="664797"/>
          </a:xfrm>
        </p:spPr>
        <p:txBody>
          <a:bodyPr>
            <a:normAutofit/>
          </a:bodyPr>
          <a:lstStyle>
            <a:lvl1pPr>
              <a:defRPr/>
            </a:lvl1pPr>
          </a:lstStyle>
          <a:p>
            <a:r>
              <a:rPr lang="en-US"/>
              <a:t>Click to edit Master title style</a:t>
            </a:r>
            <a:endParaRPr lang="nb-NO"/>
          </a:p>
        </p:txBody>
      </p:sp>
      <p:sp>
        <p:nvSpPr>
          <p:cNvPr id="4" name="Plassholder for dato 3"/>
          <p:cNvSpPr>
            <a:spLocks noGrp="1"/>
          </p:cNvSpPr>
          <p:nvPr>
            <p:ph type="dt" sz="half" idx="10"/>
          </p:nvPr>
        </p:nvSpPr>
        <p:spPr/>
        <p:txBody>
          <a:bodyPr/>
          <a:lstStyle/>
          <a:p>
            <a:fld id="{EAC17955-FBE0-DB42-8D8A-D33972F81DD1}"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193CDAAF-0A1D-4E30-BDF4-5F1522786F95}"/>
              </a:ext>
            </a:extLst>
          </p:cNvPr>
          <p:cNvSpPr>
            <a:spLocks noGrp="1"/>
          </p:cNvSpPr>
          <p:nvPr>
            <p:ph type="body" sz="quarter" idx="13"/>
          </p:nvPr>
        </p:nvSpPr>
        <p:spPr>
          <a:xfrm>
            <a:off x="972121" y="3492436"/>
            <a:ext cx="10027254"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5090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tel, tekst og stort bild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B69D269D-CF15-4DD4-9F8A-A45648ABC15B}"/>
              </a:ext>
            </a:extLst>
          </p:cNvPr>
          <p:cNvSpPr>
            <a:spLocks noGrp="1"/>
          </p:cNvSpPr>
          <p:nvPr>
            <p:ph type="pic" sz="quarter" idx="16"/>
          </p:nvPr>
        </p:nvSpPr>
        <p:spPr>
          <a:xfrm>
            <a:off x="6057614" y="0"/>
            <a:ext cx="11287411" cy="9757220"/>
          </a:xfrm>
          <a:prstGeom prst="rect">
            <a:avLst/>
          </a:prstGeom>
          <a:blipFill>
            <a:blip r:embed="rId2"/>
            <a:stretch>
              <a:fillRect/>
            </a:stretch>
          </a:blipFill>
        </p:spPr>
        <p:txBody>
          <a:bodyPr lIns="0" tIns="1800000" rIns="0" bIns="0" anchor="t" anchorCtr="1">
            <a:normAutofit/>
          </a:bodyPr>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title"/>
          </p:nvPr>
        </p:nvSpPr>
        <p:spPr>
          <a:xfrm>
            <a:off x="972122" y="1709298"/>
            <a:ext cx="4860608" cy="1329595"/>
          </a:xfrm>
        </p:spPr>
        <p:txBody>
          <a:bodyPr/>
          <a:lstStyle/>
          <a:p>
            <a:r>
              <a:rPr lang="en-US"/>
              <a:t>Click to edit Master title style</a:t>
            </a:r>
            <a:endParaRPr lang="nb-NO"/>
          </a:p>
        </p:txBody>
      </p:sp>
      <p:sp>
        <p:nvSpPr>
          <p:cNvPr id="4" name="Plassholder for dato 3"/>
          <p:cNvSpPr>
            <a:spLocks noGrp="1"/>
          </p:cNvSpPr>
          <p:nvPr>
            <p:ph type="dt" sz="half" idx="10"/>
          </p:nvPr>
        </p:nvSpPr>
        <p:spPr/>
        <p:txBody>
          <a:bodyPr/>
          <a:lstStyle/>
          <a:p>
            <a:fld id="{A26B6363-52F4-B149-86AB-4653E581E119}" type="datetime1">
              <a:rPr lang="nb-NO" smtClean="0"/>
              <a:t>04.09.2022</a:t>
            </a:fld>
            <a:endParaRPr lang="nb-NO"/>
          </a:p>
        </p:txBody>
      </p:sp>
      <p:sp>
        <p:nvSpPr>
          <p:cNvPr id="5" name="Plassholder for bunntekst 4"/>
          <p:cNvSpPr>
            <a:spLocks noGrp="1"/>
          </p:cNvSpPr>
          <p:nvPr>
            <p:ph type="ftr" sz="quarter" idx="11"/>
          </p:nvPr>
        </p:nvSpPr>
        <p:spPr/>
        <p:txBody>
          <a:bodyPr/>
          <a:lstStyle>
            <a:lvl1pPr>
              <a:defRPr>
                <a:solidFill>
                  <a:schemeClr val="accent1"/>
                </a:solidFill>
              </a:defRPr>
            </a:lvl1pPr>
          </a:lstStyle>
          <a:p>
            <a:r>
              <a:rPr lang="nb-NO"/>
              <a:t>Introduction to A.I - Umair M.I</a:t>
            </a:r>
          </a:p>
        </p:txBody>
      </p:sp>
      <p:sp>
        <p:nvSpPr>
          <p:cNvPr id="6" name="Plassholder for lysbildenummer 5"/>
          <p:cNvSpPr>
            <a:spLocks noGrp="1"/>
          </p:cNvSpPr>
          <p:nvPr>
            <p:ph type="sldNum" sz="quarter" idx="12"/>
          </p:nvPr>
        </p:nvSpPr>
        <p:spPr/>
        <p:txBody>
          <a:bodyPr/>
          <a:lstStyle>
            <a:lvl1pPr algn="r">
              <a:defRPr>
                <a:solidFill>
                  <a:schemeClr val="accent1"/>
                </a:solidFill>
              </a:defRPr>
            </a:lvl1pPr>
          </a:lstStyle>
          <a:p>
            <a:fld id="{5751DFAA-887F-4071-8EAD-E8CA316FCF06}" type="slidenum">
              <a:rPr lang="nb-NO" smtClean="0"/>
              <a:pPr/>
              <a:t>‹#›</a:t>
            </a:fld>
            <a:endParaRPr lang="nb-NO"/>
          </a:p>
        </p:txBody>
      </p:sp>
      <p:sp>
        <p:nvSpPr>
          <p:cNvPr id="7" name="Plassholder for tekst 6">
            <a:extLst>
              <a:ext uri="{FF2B5EF4-FFF2-40B4-BE49-F238E27FC236}">
                <a16:creationId xmlns:a16="http://schemas.microsoft.com/office/drawing/2014/main" id="{193CDAAF-0A1D-4E30-BDF4-5F1522786F95}"/>
              </a:ext>
            </a:extLst>
          </p:cNvPr>
          <p:cNvSpPr>
            <a:spLocks noGrp="1"/>
          </p:cNvSpPr>
          <p:nvPr>
            <p:ph type="body" sz="quarter" idx="13"/>
          </p:nvPr>
        </p:nvSpPr>
        <p:spPr>
          <a:xfrm>
            <a:off x="972121" y="3492436"/>
            <a:ext cx="4860608" cy="4680585"/>
          </a:xfrm>
          <a:prstGeom prst="rect">
            <a:avLst/>
          </a:prstGeo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042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Helsides bilde">
    <p:spTree>
      <p:nvGrpSpPr>
        <p:cNvPr id="1" name=""/>
        <p:cNvGrpSpPr/>
        <p:nvPr/>
      </p:nvGrpSpPr>
      <p:grpSpPr>
        <a:xfrm>
          <a:off x="0" y="0"/>
          <a:ext cx="0" cy="0"/>
          <a:chOff x="0" y="0"/>
          <a:chExt cx="0" cy="0"/>
        </a:xfrm>
      </p:grpSpPr>
      <p:sp>
        <p:nvSpPr>
          <p:cNvPr id="13" name="Plassholder for bilde 2">
            <a:extLst>
              <a:ext uri="{FF2B5EF4-FFF2-40B4-BE49-F238E27FC236}">
                <a16:creationId xmlns:a16="http://schemas.microsoft.com/office/drawing/2014/main" id="{7E55B23D-A101-4B76-A4BE-631E88A6A755}"/>
              </a:ext>
            </a:extLst>
          </p:cNvPr>
          <p:cNvSpPr>
            <a:spLocks noGrp="1"/>
          </p:cNvSpPr>
          <p:nvPr>
            <p:ph type="pic" sz="quarter" idx="16"/>
          </p:nvPr>
        </p:nvSpPr>
        <p:spPr>
          <a:xfrm>
            <a:off x="0" y="0"/>
            <a:ext cx="17345025" cy="9757220"/>
          </a:xfrm>
          <a:prstGeom prst="rect">
            <a:avLst/>
          </a:prstGeom>
          <a:blipFill>
            <a:blip r:embed="rId2"/>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 name="Plassholder for dato 1"/>
          <p:cNvSpPr>
            <a:spLocks noGrp="1"/>
          </p:cNvSpPr>
          <p:nvPr>
            <p:ph type="dt" sz="half" idx="10"/>
          </p:nvPr>
        </p:nvSpPr>
        <p:spPr/>
        <p:txBody>
          <a:bodyPr/>
          <a:lstStyle>
            <a:lvl1pPr>
              <a:defRPr>
                <a:solidFill>
                  <a:schemeClr val="accent1"/>
                </a:solidFill>
              </a:defRPr>
            </a:lvl1pPr>
          </a:lstStyle>
          <a:p>
            <a:fld id="{8AB852EC-02F5-6C4D-BEFB-51B1F76722C9}" type="datetime1">
              <a:rPr lang="nb-NO" smtClean="0"/>
              <a:t>04.09.2022</a:t>
            </a:fld>
            <a:endParaRPr lang="nb-NO"/>
          </a:p>
        </p:txBody>
      </p:sp>
      <p:sp>
        <p:nvSpPr>
          <p:cNvPr id="3" name="Plassholder for bunntekst 2"/>
          <p:cNvSpPr>
            <a:spLocks noGrp="1"/>
          </p:cNvSpPr>
          <p:nvPr>
            <p:ph type="ftr" sz="quarter" idx="11"/>
          </p:nvPr>
        </p:nvSpPr>
        <p:spPr/>
        <p:txBody>
          <a:bodyPr/>
          <a:lstStyle>
            <a:lvl1pPr>
              <a:defRPr>
                <a:solidFill>
                  <a:schemeClr val="accent1"/>
                </a:solidFill>
              </a:defRPr>
            </a:lvl1pPr>
          </a:lstStyle>
          <a:p>
            <a:r>
              <a:rPr lang="nb-NO"/>
              <a:t>Introduction to A.I - Umair M.I</a:t>
            </a:r>
          </a:p>
        </p:txBody>
      </p:sp>
      <p:sp>
        <p:nvSpPr>
          <p:cNvPr id="4" name="Plassholder for lysbildenummer 3"/>
          <p:cNvSpPr>
            <a:spLocks noGrp="1"/>
          </p:cNvSpPr>
          <p:nvPr>
            <p:ph type="sldNum" sz="quarter" idx="12"/>
          </p:nvPr>
        </p:nvSpPr>
        <p:spPr/>
        <p:txBody>
          <a:bodyPr/>
          <a:lstStyle>
            <a:lvl1pPr>
              <a:defRPr>
                <a:solidFill>
                  <a:schemeClr val="accent1"/>
                </a:solidFill>
              </a:defRPr>
            </a:lvl1pPr>
          </a:lstStyle>
          <a:p>
            <a:fld id="{5751DFAA-887F-4071-8EAD-E8CA316FCF06}" type="slidenum">
              <a:rPr lang="nb-NO" smtClean="0"/>
              <a:pPr/>
              <a:t>‹#›</a:t>
            </a:fld>
            <a:endParaRPr lang="nb-NO"/>
          </a:p>
        </p:txBody>
      </p:sp>
      <p:sp>
        <p:nvSpPr>
          <p:cNvPr id="11" name="Plassholder for tekst 10">
            <a:extLst>
              <a:ext uri="{FF2B5EF4-FFF2-40B4-BE49-F238E27FC236}">
                <a16:creationId xmlns:a16="http://schemas.microsoft.com/office/drawing/2014/main" id="{10E39287-A8EF-4C34-A1FC-3948F2552699}"/>
              </a:ext>
            </a:extLst>
          </p:cNvPr>
          <p:cNvSpPr>
            <a:spLocks noGrp="1"/>
          </p:cNvSpPr>
          <p:nvPr>
            <p:ph type="body" idx="13" hasCustomPrompt="1"/>
          </p:nvPr>
        </p:nvSpPr>
        <p:spPr>
          <a:xfrm>
            <a:off x="972122" y="972122"/>
            <a:ext cx="1004318" cy="595885"/>
          </a:xfrm>
          <a:blipFill>
            <a:blip r:embed="rId3"/>
            <a:stretch>
              <a:fillRect/>
            </a:stretch>
          </a:blipFill>
        </p:spPr>
        <p:txBody>
          <a:bodyPr>
            <a:noAutofit/>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US"/>
          </a:p>
        </p:txBody>
      </p:sp>
      <p:sp>
        <p:nvSpPr>
          <p:cNvPr id="12" name="Plassholder for tekst 11">
            <a:extLst>
              <a:ext uri="{FF2B5EF4-FFF2-40B4-BE49-F238E27FC236}">
                <a16:creationId xmlns:a16="http://schemas.microsoft.com/office/drawing/2014/main" id="{10B431D3-7494-4FBC-B3D0-A66DB1B545B5}"/>
              </a:ext>
            </a:extLst>
          </p:cNvPr>
          <p:cNvSpPr>
            <a:spLocks noGrp="1"/>
          </p:cNvSpPr>
          <p:nvPr>
            <p:ph type="body" sz="quarter" idx="14" hasCustomPrompt="1"/>
          </p:nvPr>
        </p:nvSpPr>
        <p:spPr>
          <a:xfrm>
            <a:off x="972123" y="8774297"/>
            <a:ext cx="2313437" cy="272797"/>
          </a:xfrm>
          <a:prstGeom prst="rect">
            <a:avLst/>
          </a:prstGeom>
          <a:blipFill>
            <a:blip r:embed="rId4"/>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US"/>
          </a:p>
        </p:txBody>
      </p:sp>
    </p:spTree>
    <p:extLst>
      <p:ext uri="{BB962C8B-B14F-4D97-AF65-F5344CB8AC3E}">
        <p14:creationId xmlns:p14="http://schemas.microsoft.com/office/powerpoint/2010/main" val="4084775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tatside">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972122" y="4517203"/>
            <a:ext cx="15373922" cy="3240887"/>
          </a:xfrm>
        </p:spPr>
        <p:txBody>
          <a:bodyPr anchor="b">
            <a:normAutofit/>
          </a:bodyPr>
          <a:lstStyle>
            <a:lvl1pPr>
              <a:defRPr sz="7800" cap="all" baseline="0"/>
            </a:lvl1pPr>
          </a:lstStyle>
          <a:p>
            <a:r>
              <a:rPr lang="nb-NO"/>
              <a:t>Klikk for å legge til sitat</a:t>
            </a:r>
          </a:p>
        </p:txBody>
      </p:sp>
      <p:sp>
        <p:nvSpPr>
          <p:cNvPr id="4" name="Plassholder for dato 3"/>
          <p:cNvSpPr>
            <a:spLocks noGrp="1"/>
          </p:cNvSpPr>
          <p:nvPr>
            <p:ph type="dt" sz="half" idx="10"/>
          </p:nvPr>
        </p:nvSpPr>
        <p:spPr/>
        <p:txBody>
          <a:bodyPr/>
          <a:lstStyle/>
          <a:p>
            <a:fld id="{78B71FCC-7ED5-1B45-8468-F710B7C1B0CB}"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7">
            <a:extLst>
              <a:ext uri="{FF2B5EF4-FFF2-40B4-BE49-F238E27FC236}">
                <a16:creationId xmlns:a16="http://schemas.microsoft.com/office/drawing/2014/main" id="{A523B242-05F3-4E7B-8EDE-994BA2F083D7}"/>
              </a:ext>
            </a:extLst>
          </p:cNvPr>
          <p:cNvSpPr>
            <a:spLocks noGrp="1"/>
          </p:cNvSpPr>
          <p:nvPr>
            <p:ph type="body" sz="quarter" idx="13" hasCustomPrompt="1"/>
          </p:nvPr>
        </p:nvSpPr>
        <p:spPr>
          <a:xfrm>
            <a:off x="972122" y="7956995"/>
            <a:ext cx="15373922" cy="276999"/>
          </a:xfrm>
        </p:spPr>
        <p:txBody>
          <a:bodyPr>
            <a:normAutofit/>
          </a:bodyPr>
          <a:lstStyle>
            <a:lvl1pPr marL="0" indent="0">
              <a:buNone/>
              <a:defRPr sz="1800" cap="all" baseline="0"/>
            </a:lvl1pPr>
          </a:lstStyle>
          <a:p>
            <a:pPr lvl="0"/>
            <a:r>
              <a:rPr lang="en-US" err="1"/>
              <a:t>Sitert</a:t>
            </a:r>
            <a:r>
              <a:rPr lang="en-US"/>
              <a:t> </a:t>
            </a:r>
            <a:r>
              <a:rPr lang="en-US" err="1"/>
              <a:t>Kilde</a:t>
            </a:r>
            <a:endParaRPr lang="en-US"/>
          </a:p>
        </p:txBody>
      </p:sp>
    </p:spTree>
    <p:extLst>
      <p:ext uri="{BB962C8B-B14F-4D97-AF65-F5344CB8AC3E}">
        <p14:creationId xmlns:p14="http://schemas.microsoft.com/office/powerpoint/2010/main" val="660706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orside - bildestr 3">
    <p:bg>
      <p:bgPr>
        <a:solidFill>
          <a:schemeClr val="accent1"/>
        </a:solidFill>
        <a:effectLst/>
      </p:bgPr>
    </p:bg>
    <p:spTree>
      <p:nvGrpSpPr>
        <p:cNvPr id="1" name=""/>
        <p:cNvGrpSpPr/>
        <p:nvPr/>
      </p:nvGrpSpPr>
      <p:grpSpPr>
        <a:xfrm>
          <a:off x="0" y="0"/>
          <a:ext cx="0" cy="0"/>
          <a:chOff x="0" y="0"/>
          <a:chExt cx="0" cy="0"/>
        </a:xfrm>
      </p:grpSpPr>
      <p:sp>
        <p:nvSpPr>
          <p:cNvPr id="18" name="Plassholder for bilde 2">
            <a:extLst>
              <a:ext uri="{FF2B5EF4-FFF2-40B4-BE49-F238E27FC236}">
                <a16:creationId xmlns:a16="http://schemas.microsoft.com/office/drawing/2014/main" id="{B43FD533-FAAC-4103-AFC1-88E78E1E14F4}"/>
              </a:ext>
            </a:extLst>
          </p:cNvPr>
          <p:cNvSpPr>
            <a:spLocks noGrp="1"/>
          </p:cNvSpPr>
          <p:nvPr>
            <p:ph type="pic" sz="quarter" idx="16"/>
          </p:nvPr>
        </p:nvSpPr>
        <p:spPr>
          <a:xfrm>
            <a:off x="6057614" y="0"/>
            <a:ext cx="11287411" cy="9757220"/>
          </a:xfrm>
          <a:prstGeom prst="rect">
            <a:avLst/>
          </a:prstGeom>
          <a:blipFill>
            <a:blip r:embed="rId2"/>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ctrTitle"/>
          </p:nvPr>
        </p:nvSpPr>
        <p:spPr>
          <a:xfrm>
            <a:off x="972123" y="2862294"/>
            <a:ext cx="4637380" cy="2160591"/>
          </a:xfrm>
        </p:spPr>
        <p:txBody>
          <a:bodyPr anchor="b">
            <a:normAutofit/>
          </a:bodyPr>
          <a:lstStyle>
            <a:lvl1pPr algn="l">
              <a:defRPr sz="4800"/>
            </a:lvl1pPr>
          </a:lstStyle>
          <a:p>
            <a:r>
              <a:rPr lang="en-US"/>
              <a:t>Click to edit Master title style</a:t>
            </a:r>
            <a:endParaRPr lang="nb-NO"/>
          </a:p>
        </p:txBody>
      </p:sp>
      <p:sp>
        <p:nvSpPr>
          <p:cNvPr id="3" name="Undertittel 2"/>
          <p:cNvSpPr>
            <a:spLocks noGrp="1"/>
          </p:cNvSpPr>
          <p:nvPr>
            <p:ph type="subTitle" idx="1"/>
          </p:nvPr>
        </p:nvSpPr>
        <p:spPr>
          <a:xfrm>
            <a:off x="972122" y="5489579"/>
            <a:ext cx="4637380"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324040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4348774" y="7258051"/>
            <a:ext cx="1260157" cy="276999"/>
          </a:xfrm>
        </p:spPr>
        <p:txBody>
          <a:bodyPr>
            <a:normAutofit/>
          </a:bodyPr>
          <a:lstStyle>
            <a:lvl1pPr marL="0" indent="0">
              <a:spcAft>
                <a:spcPts val="0"/>
              </a:spcAft>
              <a:buNone/>
              <a:defRPr sz="1800" b="1"/>
            </a:lvl1pPr>
          </a:lstStyle>
          <a:p>
            <a:pPr lvl="0"/>
            <a:r>
              <a:rPr lang="en-US" err="1"/>
              <a:t>dd.mm.yy</a:t>
            </a:r>
            <a:endParaRPr lang="en-US"/>
          </a:p>
        </p:txBody>
      </p:sp>
      <p:sp>
        <p:nvSpPr>
          <p:cNvPr id="7" name="Plassholder for dato 6">
            <a:extLst>
              <a:ext uri="{FF2B5EF4-FFF2-40B4-BE49-F238E27FC236}">
                <a16:creationId xmlns:a16="http://schemas.microsoft.com/office/drawing/2014/main" id="{70DF801A-44A6-423A-BF4C-1FE70682DC7B}"/>
              </a:ext>
            </a:extLst>
          </p:cNvPr>
          <p:cNvSpPr>
            <a:spLocks noGrp="1"/>
          </p:cNvSpPr>
          <p:nvPr>
            <p:ph type="dt" sz="half" idx="17"/>
          </p:nvPr>
        </p:nvSpPr>
        <p:spPr/>
        <p:txBody>
          <a:bodyPr/>
          <a:lstStyle/>
          <a:p>
            <a:fld id="{B794D83D-072A-A04C-A7F3-4BC8A7FAC58B}" type="datetime1">
              <a:rPr lang="nb-NO" smtClean="0"/>
              <a:t>04.09.2022</a:t>
            </a:fld>
            <a:endParaRPr lang="nb-NO"/>
          </a:p>
        </p:txBody>
      </p:sp>
      <p:sp>
        <p:nvSpPr>
          <p:cNvPr id="8" name="Plassholder for bunntekst 7">
            <a:extLst>
              <a:ext uri="{FF2B5EF4-FFF2-40B4-BE49-F238E27FC236}">
                <a16:creationId xmlns:a16="http://schemas.microsoft.com/office/drawing/2014/main" id="{3BAE66B1-31BF-4A40-98BB-F23031F6D52D}"/>
              </a:ext>
            </a:extLst>
          </p:cNvPr>
          <p:cNvSpPr>
            <a:spLocks noGrp="1"/>
          </p:cNvSpPr>
          <p:nvPr>
            <p:ph type="ftr" sz="quarter" idx="18"/>
          </p:nvPr>
        </p:nvSpPr>
        <p:spPr>
          <a:xfrm>
            <a:off x="972122" y="7668958"/>
            <a:ext cx="4680585" cy="554469"/>
          </a:xfrm>
        </p:spPr>
        <p:txBody>
          <a:bodyPr anchor="t">
            <a:normAutofit/>
          </a:bodyPr>
          <a:lstStyle>
            <a:lvl1pPr>
              <a:defRPr sz="1800"/>
            </a:lvl1pPr>
          </a:lstStyle>
          <a:p>
            <a:r>
              <a:rPr lang="nb-NO"/>
              <a:t>Introduction to A.I - Umair M.I</a:t>
            </a:r>
          </a:p>
        </p:txBody>
      </p:sp>
      <p:sp>
        <p:nvSpPr>
          <p:cNvPr id="21" name="Plassholder for lysbildenummer 20">
            <a:extLst>
              <a:ext uri="{FF2B5EF4-FFF2-40B4-BE49-F238E27FC236}">
                <a16:creationId xmlns:a16="http://schemas.microsoft.com/office/drawing/2014/main" id="{DEC930FD-CA96-49B1-B552-D06E67071637}"/>
              </a:ext>
            </a:extLst>
          </p:cNvPr>
          <p:cNvSpPr>
            <a:spLocks noGrp="1"/>
          </p:cNvSpPr>
          <p:nvPr>
            <p:ph type="sldNum" sz="quarter" idx="19"/>
          </p:nvPr>
        </p:nvSpPr>
        <p:spPr/>
        <p:txBody>
          <a:bodyPr/>
          <a:lstStyle/>
          <a:p>
            <a:fld id="{5751DFAA-887F-4071-8EAD-E8CA316FCF06}" type="slidenum">
              <a:rPr lang="nb-NO" smtClean="0"/>
              <a:pPr/>
              <a:t>‹#›</a:t>
            </a:fld>
            <a:endParaRPr lang="nb-NO"/>
          </a:p>
        </p:txBody>
      </p:sp>
    </p:spTree>
    <p:extLst>
      <p:ext uri="{BB962C8B-B14F-4D97-AF65-F5344CB8AC3E}">
        <p14:creationId xmlns:p14="http://schemas.microsoft.com/office/powerpoint/2010/main" val="16991026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itatside /m bildebakgrunn">
    <p:bg>
      <p:bgPr>
        <a:solidFill>
          <a:schemeClr val="lt1"/>
        </a:solidFill>
        <a:effectLst/>
      </p:bgPr>
    </p:bg>
    <p:spTree>
      <p:nvGrpSpPr>
        <p:cNvPr id="1" name=""/>
        <p:cNvGrpSpPr/>
        <p:nvPr/>
      </p:nvGrpSpPr>
      <p:grpSpPr>
        <a:xfrm>
          <a:off x="0" y="0"/>
          <a:ext cx="0" cy="0"/>
          <a:chOff x="0" y="0"/>
          <a:chExt cx="0" cy="0"/>
        </a:xfrm>
      </p:grpSpPr>
      <p:sp>
        <p:nvSpPr>
          <p:cNvPr id="13" name="Plassholder for bilde 2">
            <a:extLst>
              <a:ext uri="{FF2B5EF4-FFF2-40B4-BE49-F238E27FC236}">
                <a16:creationId xmlns:a16="http://schemas.microsoft.com/office/drawing/2014/main" id="{CCCE99AD-0406-40AA-BCE7-C39ABF192C27}"/>
              </a:ext>
            </a:extLst>
          </p:cNvPr>
          <p:cNvSpPr>
            <a:spLocks noGrp="1"/>
          </p:cNvSpPr>
          <p:nvPr>
            <p:ph type="pic" sz="quarter" idx="16"/>
          </p:nvPr>
        </p:nvSpPr>
        <p:spPr>
          <a:xfrm>
            <a:off x="0" y="0"/>
            <a:ext cx="17345025" cy="9757220"/>
          </a:xfrm>
          <a:prstGeom prst="rect">
            <a:avLst/>
          </a:prstGeom>
          <a:blipFill>
            <a:blip r:embed="rId2"/>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title" hasCustomPrompt="1"/>
          </p:nvPr>
        </p:nvSpPr>
        <p:spPr>
          <a:xfrm>
            <a:off x="972122" y="5597499"/>
            <a:ext cx="15373922" cy="2160591"/>
          </a:xfrm>
        </p:spPr>
        <p:txBody>
          <a:bodyPr anchor="b">
            <a:normAutofit/>
          </a:bodyPr>
          <a:lstStyle>
            <a:lvl1pPr>
              <a:defRPr sz="7800" cap="all" baseline="0">
                <a:solidFill>
                  <a:schemeClr val="accent1"/>
                </a:solidFill>
              </a:defRPr>
            </a:lvl1pPr>
          </a:lstStyle>
          <a:p>
            <a:r>
              <a:rPr lang="nb-NO"/>
              <a:t>Klikk for å legge til sitat</a:t>
            </a:r>
          </a:p>
        </p:txBody>
      </p:sp>
      <p:sp>
        <p:nvSpPr>
          <p:cNvPr id="4" name="Plassholder for dato 3"/>
          <p:cNvSpPr>
            <a:spLocks noGrp="1"/>
          </p:cNvSpPr>
          <p:nvPr>
            <p:ph type="dt" sz="half" idx="10"/>
          </p:nvPr>
        </p:nvSpPr>
        <p:spPr/>
        <p:txBody>
          <a:bodyPr/>
          <a:lstStyle>
            <a:lvl1pPr>
              <a:defRPr>
                <a:solidFill>
                  <a:schemeClr val="accent1"/>
                </a:solidFill>
              </a:defRPr>
            </a:lvl1pPr>
          </a:lstStyle>
          <a:p>
            <a:fld id="{B43626B5-3E08-9C43-8DDA-FC9DE9624EB5}" type="datetime1">
              <a:rPr lang="nb-NO" smtClean="0"/>
              <a:t>04.09.2022</a:t>
            </a:fld>
            <a:endParaRPr lang="nb-NO"/>
          </a:p>
        </p:txBody>
      </p:sp>
      <p:sp>
        <p:nvSpPr>
          <p:cNvPr id="5" name="Plassholder for bunntekst 4"/>
          <p:cNvSpPr>
            <a:spLocks noGrp="1"/>
          </p:cNvSpPr>
          <p:nvPr>
            <p:ph type="ftr" sz="quarter" idx="11"/>
          </p:nvPr>
        </p:nvSpPr>
        <p:spPr/>
        <p:txBody>
          <a:bodyPr/>
          <a:lstStyle>
            <a:lvl1pPr>
              <a:defRPr>
                <a:solidFill>
                  <a:schemeClr val="accent1"/>
                </a:solidFill>
              </a:defRPr>
            </a:lvl1pPr>
          </a:lstStyle>
          <a:p>
            <a:r>
              <a:rPr lang="nb-NO"/>
              <a:t>Introduction to A.I - Umair M.I</a:t>
            </a:r>
          </a:p>
        </p:txBody>
      </p:sp>
      <p:sp>
        <p:nvSpPr>
          <p:cNvPr id="6" name="Plassholder for lysbildenummer 5"/>
          <p:cNvSpPr>
            <a:spLocks noGrp="1"/>
          </p:cNvSpPr>
          <p:nvPr>
            <p:ph type="sldNum" sz="quarter" idx="12"/>
          </p:nvPr>
        </p:nvSpPr>
        <p:spPr/>
        <p:txBody>
          <a:bodyPr/>
          <a:lstStyle>
            <a:lvl1pPr>
              <a:defRPr>
                <a:solidFill>
                  <a:schemeClr val="accent1"/>
                </a:solidFill>
              </a:defRPr>
            </a:lvl1pPr>
          </a:lstStyle>
          <a:p>
            <a:fld id="{5751DFAA-887F-4071-8EAD-E8CA316FCF06}" type="slidenum">
              <a:rPr lang="nb-NO" smtClean="0"/>
              <a:pPr/>
              <a:t>‹#›</a:t>
            </a:fld>
            <a:endParaRPr lang="nb-NO"/>
          </a:p>
        </p:txBody>
      </p:sp>
      <p:sp>
        <p:nvSpPr>
          <p:cNvPr id="7" name="Plassholder for tekst 7">
            <a:extLst>
              <a:ext uri="{FF2B5EF4-FFF2-40B4-BE49-F238E27FC236}">
                <a16:creationId xmlns:a16="http://schemas.microsoft.com/office/drawing/2014/main" id="{A523B242-05F3-4E7B-8EDE-994BA2F083D7}"/>
              </a:ext>
            </a:extLst>
          </p:cNvPr>
          <p:cNvSpPr>
            <a:spLocks noGrp="1"/>
          </p:cNvSpPr>
          <p:nvPr>
            <p:ph type="body" sz="quarter" idx="13" hasCustomPrompt="1"/>
          </p:nvPr>
        </p:nvSpPr>
        <p:spPr>
          <a:xfrm>
            <a:off x="972122" y="7956995"/>
            <a:ext cx="15373922" cy="276999"/>
          </a:xfrm>
        </p:spPr>
        <p:txBody>
          <a:bodyPr>
            <a:normAutofit/>
          </a:bodyPr>
          <a:lstStyle>
            <a:lvl1pPr marL="0" indent="0">
              <a:buNone/>
              <a:defRPr sz="1800" cap="all" baseline="0">
                <a:solidFill>
                  <a:schemeClr val="accent1"/>
                </a:solidFill>
              </a:defRPr>
            </a:lvl1pPr>
          </a:lstStyle>
          <a:p>
            <a:pPr lvl="0"/>
            <a:r>
              <a:rPr lang="en-US" err="1"/>
              <a:t>Sitert</a:t>
            </a:r>
            <a:r>
              <a:rPr lang="en-US"/>
              <a:t> </a:t>
            </a:r>
            <a:r>
              <a:rPr lang="en-US" err="1"/>
              <a:t>Kilde</a:t>
            </a:r>
            <a:endParaRPr lang="en-US"/>
          </a:p>
        </p:txBody>
      </p:sp>
      <p:sp>
        <p:nvSpPr>
          <p:cNvPr id="11" name="Plassholder for tekst 10">
            <a:extLst>
              <a:ext uri="{FF2B5EF4-FFF2-40B4-BE49-F238E27FC236}">
                <a16:creationId xmlns:a16="http://schemas.microsoft.com/office/drawing/2014/main" id="{A4AE70EA-EB2B-4642-8AB7-DC90C3F6A3D9}"/>
              </a:ext>
            </a:extLst>
          </p:cNvPr>
          <p:cNvSpPr>
            <a:spLocks noGrp="1"/>
          </p:cNvSpPr>
          <p:nvPr>
            <p:ph type="body" idx="14" hasCustomPrompt="1"/>
          </p:nvPr>
        </p:nvSpPr>
        <p:spPr>
          <a:xfrm>
            <a:off x="972122" y="972122"/>
            <a:ext cx="1004318" cy="595885"/>
          </a:xfrm>
          <a:blipFill>
            <a:blip r:embed="rId3"/>
            <a:stretch>
              <a:fillRect/>
            </a:stretch>
          </a:blipFill>
        </p:spPr>
        <p:txBody>
          <a:bodyPr>
            <a:noAutofit/>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US"/>
          </a:p>
        </p:txBody>
      </p:sp>
      <p:sp>
        <p:nvSpPr>
          <p:cNvPr id="12" name="Plassholder for tekst 11">
            <a:extLst>
              <a:ext uri="{FF2B5EF4-FFF2-40B4-BE49-F238E27FC236}">
                <a16:creationId xmlns:a16="http://schemas.microsoft.com/office/drawing/2014/main" id="{52CA5463-497B-4D4A-821F-C1642E29C5EC}"/>
              </a:ext>
            </a:extLst>
          </p:cNvPr>
          <p:cNvSpPr>
            <a:spLocks noGrp="1"/>
          </p:cNvSpPr>
          <p:nvPr>
            <p:ph type="body" sz="quarter" idx="15" hasCustomPrompt="1"/>
          </p:nvPr>
        </p:nvSpPr>
        <p:spPr>
          <a:xfrm>
            <a:off x="972123" y="8774297"/>
            <a:ext cx="2313437" cy="272797"/>
          </a:xfrm>
          <a:prstGeom prst="rect">
            <a:avLst/>
          </a:prstGeom>
          <a:blipFill>
            <a:blip r:embed="rId4"/>
            <a:stretch>
              <a:fillRect/>
            </a:stretch>
          </a:blipFill>
        </p:spPr>
        <p:txBody>
          <a:bodyPr/>
          <a:lstStyle>
            <a:lvl1pPr>
              <a:defRPr sz="100">
                <a:solidFill>
                  <a:srgbClr val="000000"/>
                </a:solidFill>
              </a:defRPr>
            </a:lvl1pPr>
            <a:lvl2pPr>
              <a:defRPr sz="100">
                <a:solidFill>
                  <a:srgbClr val="000000"/>
                </a:solidFill>
              </a:defRPr>
            </a:lvl2pPr>
            <a:lvl3pPr>
              <a:defRPr sz="100">
                <a:solidFill>
                  <a:srgbClr val="000000"/>
                </a:solidFill>
              </a:defRPr>
            </a:lvl3pPr>
            <a:lvl4pPr>
              <a:defRPr sz="100">
                <a:solidFill>
                  <a:srgbClr val="000000"/>
                </a:solidFill>
              </a:defRPr>
            </a:lvl4pPr>
            <a:lvl5pPr>
              <a:defRPr sz="100">
                <a:solidFill>
                  <a:srgbClr val="000000"/>
                </a:solidFill>
              </a:defRPr>
            </a:lvl5pPr>
          </a:lstStyle>
          <a:p>
            <a:pPr lvl="0"/>
            <a:r>
              <a:rPr lang="nb-NO"/>
              <a:t> </a:t>
            </a:r>
            <a:endParaRPr lang="en-US"/>
          </a:p>
        </p:txBody>
      </p:sp>
    </p:spTree>
    <p:extLst>
      <p:ext uri="{BB962C8B-B14F-4D97-AF65-F5344CB8AC3E}">
        <p14:creationId xmlns:p14="http://schemas.microsoft.com/office/powerpoint/2010/main" val="6337445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sz="half" idx="1"/>
          </p:nvPr>
        </p:nvSpPr>
        <p:spPr>
          <a:xfrm>
            <a:off x="972122" y="3492436"/>
            <a:ext cx="7380922" cy="46805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innhold 3"/>
          <p:cNvSpPr>
            <a:spLocks noGrp="1"/>
          </p:cNvSpPr>
          <p:nvPr>
            <p:ph sz="half" idx="2"/>
          </p:nvPr>
        </p:nvSpPr>
        <p:spPr>
          <a:xfrm>
            <a:off x="8965122" y="3492436"/>
            <a:ext cx="7380922" cy="46805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Plassholder for dato 4"/>
          <p:cNvSpPr>
            <a:spLocks noGrp="1"/>
          </p:cNvSpPr>
          <p:nvPr>
            <p:ph type="dt" sz="half" idx="10"/>
          </p:nvPr>
        </p:nvSpPr>
        <p:spPr/>
        <p:txBody>
          <a:bodyPr/>
          <a:lstStyle/>
          <a:p>
            <a:fld id="{85B7B548-9239-D543-B54C-D850213F4B10}" type="datetime1">
              <a:rPr lang="nb-NO" smtClean="0"/>
              <a:t>04.09.2022</a:t>
            </a:fld>
            <a:endParaRPr lang="nb-NO"/>
          </a:p>
        </p:txBody>
      </p:sp>
      <p:sp>
        <p:nvSpPr>
          <p:cNvPr id="6" name="Plassholder for bunntekst 5"/>
          <p:cNvSpPr>
            <a:spLocks noGrp="1"/>
          </p:cNvSpPr>
          <p:nvPr>
            <p:ph type="ftr" sz="quarter" idx="11"/>
          </p:nvPr>
        </p:nvSpPr>
        <p:spPr/>
        <p:txBody>
          <a:bodyPr/>
          <a:lstStyle/>
          <a:p>
            <a:r>
              <a:rPr lang="nb-NO"/>
              <a:t>Introduction to A.I - Umair M.I</a:t>
            </a:r>
          </a:p>
        </p:txBody>
      </p:sp>
      <p:sp>
        <p:nvSpPr>
          <p:cNvPr id="7" name="Plassholder for lysbildenummer 6"/>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24166280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972122" y="3492436"/>
            <a:ext cx="7380922" cy="461665"/>
          </a:xfrm>
        </p:spPr>
        <p:txBody>
          <a:bodyPr anchor="b">
            <a:normAutofit/>
          </a:bodyPr>
          <a:lstStyle>
            <a:lvl1pPr marL="0" indent="0">
              <a:spcAft>
                <a:spcPts val="0"/>
              </a:spcAft>
              <a:buNone/>
              <a:defRPr sz="3000" b="1"/>
            </a:lvl1pPr>
            <a:lvl2pPr marL="650138" indent="0">
              <a:buNone/>
              <a:defRPr sz="2844" b="1"/>
            </a:lvl2pPr>
            <a:lvl3pPr marL="1300277" indent="0">
              <a:buNone/>
              <a:defRPr sz="2560" b="1"/>
            </a:lvl3pPr>
            <a:lvl4pPr marL="1950415" indent="0">
              <a:buNone/>
              <a:defRPr sz="2275" b="1"/>
            </a:lvl4pPr>
            <a:lvl5pPr marL="2600554" indent="0">
              <a:buNone/>
              <a:defRPr sz="2275" b="1"/>
            </a:lvl5pPr>
            <a:lvl6pPr marL="3250692" indent="0">
              <a:buNone/>
              <a:defRPr sz="2275" b="1"/>
            </a:lvl6pPr>
            <a:lvl7pPr marL="3900830" indent="0">
              <a:buNone/>
              <a:defRPr sz="2275" b="1"/>
            </a:lvl7pPr>
            <a:lvl8pPr marL="4550969" indent="0">
              <a:buNone/>
              <a:defRPr sz="2275" b="1"/>
            </a:lvl8pPr>
            <a:lvl9pPr marL="5201107" indent="0">
              <a:buNone/>
              <a:defRPr sz="2275" b="1"/>
            </a:lvl9pPr>
          </a:lstStyle>
          <a:p>
            <a:pPr lvl="0"/>
            <a:r>
              <a:rPr lang="en-US"/>
              <a:t>Edit Master text styles</a:t>
            </a:r>
          </a:p>
        </p:txBody>
      </p:sp>
      <p:sp>
        <p:nvSpPr>
          <p:cNvPr id="4" name="Plassholder for innhold 3"/>
          <p:cNvSpPr>
            <a:spLocks noGrp="1"/>
          </p:cNvSpPr>
          <p:nvPr>
            <p:ph sz="half" idx="2"/>
          </p:nvPr>
        </p:nvSpPr>
        <p:spPr>
          <a:xfrm>
            <a:off x="972122" y="3954101"/>
            <a:ext cx="7380922" cy="4218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Plassholder for tekst 4"/>
          <p:cNvSpPr>
            <a:spLocks noGrp="1"/>
          </p:cNvSpPr>
          <p:nvPr>
            <p:ph type="body" sz="quarter" idx="3"/>
          </p:nvPr>
        </p:nvSpPr>
        <p:spPr>
          <a:xfrm>
            <a:off x="8965122" y="3492436"/>
            <a:ext cx="7380922" cy="461665"/>
          </a:xfrm>
        </p:spPr>
        <p:txBody>
          <a:bodyPr anchor="b">
            <a:normAutofit/>
          </a:bodyPr>
          <a:lstStyle>
            <a:lvl1pPr marL="0" indent="0">
              <a:spcAft>
                <a:spcPts val="0"/>
              </a:spcAft>
              <a:buNone/>
              <a:defRPr sz="3000" b="1"/>
            </a:lvl1pPr>
            <a:lvl2pPr marL="650138" indent="0">
              <a:buNone/>
              <a:defRPr sz="2844" b="1"/>
            </a:lvl2pPr>
            <a:lvl3pPr marL="1300277" indent="0">
              <a:buNone/>
              <a:defRPr sz="2560" b="1"/>
            </a:lvl3pPr>
            <a:lvl4pPr marL="1950415" indent="0">
              <a:buNone/>
              <a:defRPr sz="2275" b="1"/>
            </a:lvl4pPr>
            <a:lvl5pPr marL="2600554" indent="0">
              <a:buNone/>
              <a:defRPr sz="2275" b="1"/>
            </a:lvl5pPr>
            <a:lvl6pPr marL="3250692" indent="0">
              <a:buNone/>
              <a:defRPr sz="2275" b="1"/>
            </a:lvl6pPr>
            <a:lvl7pPr marL="3900830" indent="0">
              <a:buNone/>
              <a:defRPr sz="2275" b="1"/>
            </a:lvl7pPr>
            <a:lvl8pPr marL="4550969" indent="0">
              <a:buNone/>
              <a:defRPr sz="2275" b="1"/>
            </a:lvl8pPr>
            <a:lvl9pPr marL="5201107" indent="0">
              <a:buNone/>
              <a:defRPr sz="2275" b="1"/>
            </a:lvl9pPr>
          </a:lstStyle>
          <a:p>
            <a:pPr lvl="0"/>
            <a:r>
              <a:rPr lang="en-US"/>
              <a:t>Edit Master text styles</a:t>
            </a:r>
          </a:p>
        </p:txBody>
      </p:sp>
      <p:sp>
        <p:nvSpPr>
          <p:cNvPr id="6" name="Plassholder for innhold 5"/>
          <p:cNvSpPr>
            <a:spLocks noGrp="1"/>
          </p:cNvSpPr>
          <p:nvPr>
            <p:ph sz="quarter" idx="4"/>
          </p:nvPr>
        </p:nvSpPr>
        <p:spPr>
          <a:xfrm>
            <a:off x="8965122" y="3954101"/>
            <a:ext cx="7380922" cy="4218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Plassholder for dato 6"/>
          <p:cNvSpPr>
            <a:spLocks noGrp="1"/>
          </p:cNvSpPr>
          <p:nvPr>
            <p:ph type="dt" sz="half" idx="10"/>
          </p:nvPr>
        </p:nvSpPr>
        <p:spPr/>
        <p:txBody>
          <a:bodyPr/>
          <a:lstStyle/>
          <a:p>
            <a:fld id="{AD1588FC-A99A-394C-93FD-BA71C81F8457}" type="datetime1">
              <a:rPr lang="nb-NO" smtClean="0"/>
              <a:t>04.09.2022</a:t>
            </a:fld>
            <a:endParaRPr lang="nb-NO"/>
          </a:p>
        </p:txBody>
      </p:sp>
      <p:sp>
        <p:nvSpPr>
          <p:cNvPr id="8" name="Plassholder for bunntekst 7"/>
          <p:cNvSpPr>
            <a:spLocks noGrp="1"/>
          </p:cNvSpPr>
          <p:nvPr>
            <p:ph type="ftr" sz="quarter" idx="11"/>
          </p:nvPr>
        </p:nvSpPr>
        <p:spPr/>
        <p:txBody>
          <a:bodyPr/>
          <a:lstStyle/>
          <a:p>
            <a:r>
              <a:rPr lang="nb-NO"/>
              <a:t>Introduction to A.I - Umair M.I</a:t>
            </a:r>
          </a:p>
        </p:txBody>
      </p:sp>
      <p:sp>
        <p:nvSpPr>
          <p:cNvPr id="9" name="Plassholder for lysbildenummer 8"/>
          <p:cNvSpPr>
            <a:spLocks noGrp="1"/>
          </p:cNvSpPr>
          <p:nvPr>
            <p:ph type="sldNum" sz="quarter" idx="12"/>
          </p:nvPr>
        </p:nvSpPr>
        <p:spPr/>
        <p:txBody>
          <a:bodyPr/>
          <a:lstStyle/>
          <a:p>
            <a:fld id="{5751DFAA-887F-4071-8EAD-E8CA316FCF06}" type="slidenum">
              <a:rPr lang="nb-NO" smtClean="0"/>
              <a:t>‹#›</a:t>
            </a:fld>
            <a:endParaRPr lang="nb-NO"/>
          </a:p>
        </p:txBody>
      </p:sp>
      <p:sp>
        <p:nvSpPr>
          <p:cNvPr id="10" name="Tittel 9">
            <a:extLst>
              <a:ext uri="{FF2B5EF4-FFF2-40B4-BE49-F238E27FC236}">
                <a16:creationId xmlns:a16="http://schemas.microsoft.com/office/drawing/2014/main" id="{2DA985E1-7DD2-458A-A77D-21904FB811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1959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dato 2"/>
          <p:cNvSpPr>
            <a:spLocks noGrp="1"/>
          </p:cNvSpPr>
          <p:nvPr>
            <p:ph type="dt" sz="half" idx="10"/>
          </p:nvPr>
        </p:nvSpPr>
        <p:spPr/>
        <p:txBody>
          <a:bodyPr/>
          <a:lstStyle/>
          <a:p>
            <a:fld id="{E2E4D468-A8DD-DA45-B29D-99ABF2C593A2}" type="datetime1">
              <a:rPr lang="nb-NO" smtClean="0"/>
              <a:t>04.09.2022</a:t>
            </a:fld>
            <a:endParaRPr lang="nb-NO"/>
          </a:p>
        </p:txBody>
      </p:sp>
      <p:sp>
        <p:nvSpPr>
          <p:cNvPr id="4" name="Plassholder for bunntekst 3"/>
          <p:cNvSpPr>
            <a:spLocks noGrp="1"/>
          </p:cNvSpPr>
          <p:nvPr>
            <p:ph type="ftr" sz="quarter" idx="11"/>
          </p:nvPr>
        </p:nvSpPr>
        <p:spPr/>
        <p:txBody>
          <a:bodyPr/>
          <a:lstStyle/>
          <a:p>
            <a:r>
              <a:rPr lang="nb-NO"/>
              <a:t>Introduction to A.I - Umair M.I</a:t>
            </a:r>
          </a:p>
        </p:txBody>
      </p:sp>
      <p:sp>
        <p:nvSpPr>
          <p:cNvPr id="5" name="Plassholder for lysbildenummer 4"/>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6109871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10AE1ECB-6C31-2B4A-8B8C-CD864090A2C4}" type="datetime1">
              <a:rPr lang="nb-NO" smtClean="0"/>
              <a:t>04.09.2022</a:t>
            </a:fld>
            <a:endParaRPr lang="nb-NO"/>
          </a:p>
        </p:txBody>
      </p:sp>
      <p:sp>
        <p:nvSpPr>
          <p:cNvPr id="3" name="Plassholder for bunntekst 2"/>
          <p:cNvSpPr>
            <a:spLocks noGrp="1"/>
          </p:cNvSpPr>
          <p:nvPr>
            <p:ph type="ftr" sz="quarter" idx="11"/>
          </p:nvPr>
        </p:nvSpPr>
        <p:spPr/>
        <p:txBody>
          <a:bodyPr/>
          <a:lstStyle/>
          <a:p>
            <a:r>
              <a:rPr lang="nb-NO"/>
              <a:t>Introduction to A.I - Umair M.I</a:t>
            </a:r>
          </a:p>
        </p:txBody>
      </p:sp>
      <p:sp>
        <p:nvSpPr>
          <p:cNvPr id="4" name="Plassholder for lysbildenummer 3"/>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2759863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orside, samarbeid">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2" y="2963894"/>
            <a:ext cx="13008769" cy="2160591"/>
          </a:xfrm>
        </p:spPr>
        <p:txBody>
          <a:bodyPr anchor="b">
            <a:normAutofit/>
          </a:bodyPr>
          <a:lstStyle>
            <a:lvl1pPr algn="l">
              <a:defRPr sz="7800"/>
            </a:lvl1pPr>
          </a:lstStyle>
          <a:p>
            <a:r>
              <a:rPr lang="en-US"/>
              <a:t>Click to edit Master title style</a:t>
            </a:r>
            <a:endParaRPr lang="nb-NO"/>
          </a:p>
        </p:txBody>
      </p:sp>
      <p:sp>
        <p:nvSpPr>
          <p:cNvPr id="3" name="Undertittel 2"/>
          <p:cNvSpPr>
            <a:spLocks noGrp="1"/>
          </p:cNvSpPr>
          <p:nvPr>
            <p:ph type="subTitle" idx="1"/>
          </p:nvPr>
        </p:nvSpPr>
        <p:spPr>
          <a:xfrm>
            <a:off x="972122" y="5489579"/>
            <a:ext cx="13008769"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9" name="Plassholder for dato 18">
            <a:extLst>
              <a:ext uri="{FF2B5EF4-FFF2-40B4-BE49-F238E27FC236}">
                <a16:creationId xmlns:a16="http://schemas.microsoft.com/office/drawing/2014/main" id="{D92300A2-C93F-436A-A8E9-E76E890344C4}"/>
              </a:ext>
            </a:extLst>
          </p:cNvPr>
          <p:cNvSpPr>
            <a:spLocks noGrp="1"/>
          </p:cNvSpPr>
          <p:nvPr>
            <p:ph type="dt" sz="half" idx="16"/>
          </p:nvPr>
        </p:nvSpPr>
        <p:spPr/>
        <p:txBody>
          <a:bodyPr/>
          <a:lstStyle/>
          <a:p>
            <a:fld id="{970BB29B-3BF2-C649-B67B-86F56F280184}" type="datetime1">
              <a:rPr lang="nb-NO" smtClean="0"/>
              <a:t>04.09.2022</a:t>
            </a:fld>
            <a:endParaRPr lang="nb-NO"/>
          </a:p>
        </p:txBody>
      </p:sp>
      <p:sp>
        <p:nvSpPr>
          <p:cNvPr id="20" name="Plassholder for bunntekst 19">
            <a:extLst>
              <a:ext uri="{FF2B5EF4-FFF2-40B4-BE49-F238E27FC236}">
                <a16:creationId xmlns:a16="http://schemas.microsoft.com/office/drawing/2014/main" id="{57E1B67A-48D1-4E05-B780-6CFCC1949688}"/>
              </a:ext>
            </a:extLst>
          </p:cNvPr>
          <p:cNvSpPr>
            <a:spLocks noGrp="1"/>
          </p:cNvSpPr>
          <p:nvPr>
            <p:ph type="ftr" sz="quarter" idx="17"/>
          </p:nvPr>
        </p:nvSpPr>
        <p:spPr>
          <a:xfrm>
            <a:off x="972122" y="7668958"/>
            <a:ext cx="4680585" cy="554469"/>
          </a:xfrm>
        </p:spPr>
        <p:txBody>
          <a:bodyPr anchor="t">
            <a:normAutofit/>
          </a:bodyPr>
          <a:lstStyle>
            <a:lvl1pPr>
              <a:defRPr sz="1800"/>
            </a:lvl1pPr>
          </a:lstStyle>
          <a:p>
            <a:r>
              <a:rPr lang="nb-NO"/>
              <a:t>Introduction to A.I - Umair M.I</a:t>
            </a:r>
          </a:p>
        </p:txBody>
      </p:sp>
      <p:sp>
        <p:nvSpPr>
          <p:cNvPr id="21" name="Plassholder for lysbildenummer 20">
            <a:extLst>
              <a:ext uri="{FF2B5EF4-FFF2-40B4-BE49-F238E27FC236}">
                <a16:creationId xmlns:a16="http://schemas.microsoft.com/office/drawing/2014/main" id="{03FECDC5-AA49-4FC4-BAFD-0FF7FC54F45E}"/>
              </a:ext>
            </a:extLst>
          </p:cNvPr>
          <p:cNvSpPr>
            <a:spLocks noGrp="1"/>
          </p:cNvSpPr>
          <p:nvPr>
            <p:ph type="sldNum" sz="quarter" idx="18"/>
          </p:nvPr>
        </p:nvSpPr>
        <p:spPr/>
        <p:txBody>
          <a:bodyPr/>
          <a:lstStyle/>
          <a:p>
            <a:fld id="{5751DFAA-887F-4071-8EAD-E8CA316FCF06}" type="slidenum">
              <a:rPr lang="nb-NO" smtClean="0"/>
              <a:pPr/>
              <a:t>‹#›</a:t>
            </a:fld>
            <a:endParaRPr lang="nb-NO"/>
          </a:p>
        </p:txBody>
      </p:sp>
      <p:sp>
        <p:nvSpPr>
          <p:cNvPr id="5" name="Plassholder for bilde 4">
            <a:extLst>
              <a:ext uri="{FF2B5EF4-FFF2-40B4-BE49-F238E27FC236}">
                <a16:creationId xmlns:a16="http://schemas.microsoft.com/office/drawing/2014/main" id="{E18F7118-4BBA-4894-9865-C9BC85EE8D99}"/>
              </a:ext>
            </a:extLst>
          </p:cNvPr>
          <p:cNvSpPr>
            <a:spLocks noGrp="1"/>
          </p:cNvSpPr>
          <p:nvPr>
            <p:ph type="pic" sz="quarter" idx="20" hasCustomPrompt="1"/>
          </p:nvPr>
        </p:nvSpPr>
        <p:spPr>
          <a:xfrm>
            <a:off x="15661960" y="972122"/>
            <a:ext cx="713233" cy="650749"/>
          </a:xfrm>
          <a:prstGeom prst="rect">
            <a:avLst/>
          </a:prstGeom>
        </p:spPr>
        <p:txBody>
          <a:bodyPr lIns="91440" tIns="45720" rIns="91440" bIns="45720"/>
          <a:lstStyle>
            <a:lvl1pPr marL="0" indent="0" algn="ctr">
              <a:buNone/>
              <a:defRPr sz="1200"/>
            </a:lvl1pPr>
          </a:lstStyle>
          <a:p>
            <a:r>
              <a:rPr lang="en-US"/>
              <a:t>Logo</a:t>
            </a:r>
          </a:p>
        </p:txBody>
      </p:sp>
    </p:spTree>
    <p:extLst>
      <p:ext uri="{BB962C8B-B14F-4D97-AF65-F5344CB8AC3E}">
        <p14:creationId xmlns:p14="http://schemas.microsoft.com/office/powerpoint/2010/main" val="183867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orside, samarbeid - bildestr 1">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3" y="2963894"/>
            <a:ext cx="9876377" cy="2160591"/>
          </a:xfrm>
        </p:spPr>
        <p:txBody>
          <a:bodyPr anchor="b">
            <a:normAutofit/>
          </a:bodyPr>
          <a:lstStyle>
            <a:lvl1pPr algn="l">
              <a:defRPr sz="7800"/>
            </a:lvl1pPr>
          </a:lstStyle>
          <a:p>
            <a:r>
              <a:rPr lang="en-US"/>
              <a:t>Click to edit Master title style</a:t>
            </a:r>
            <a:endParaRPr lang="nb-NO"/>
          </a:p>
        </p:txBody>
      </p:sp>
      <p:sp>
        <p:nvSpPr>
          <p:cNvPr id="3" name="Undertittel 2"/>
          <p:cNvSpPr>
            <a:spLocks noGrp="1"/>
          </p:cNvSpPr>
          <p:nvPr>
            <p:ph type="subTitle" idx="1"/>
          </p:nvPr>
        </p:nvSpPr>
        <p:spPr>
          <a:xfrm>
            <a:off x="972122" y="5489579"/>
            <a:ext cx="9876377"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8" name="Plassholder for bilde 2">
            <a:extLst>
              <a:ext uri="{FF2B5EF4-FFF2-40B4-BE49-F238E27FC236}">
                <a16:creationId xmlns:a16="http://schemas.microsoft.com/office/drawing/2014/main" id="{09618C08-F29C-40C4-8567-0AA16331659B}"/>
              </a:ext>
            </a:extLst>
          </p:cNvPr>
          <p:cNvSpPr>
            <a:spLocks noGrp="1"/>
          </p:cNvSpPr>
          <p:nvPr>
            <p:ph type="pic" sz="quarter" idx="16"/>
          </p:nvPr>
        </p:nvSpPr>
        <p:spPr>
          <a:xfrm>
            <a:off x="11296269" y="-1"/>
            <a:ext cx="6048756" cy="9757220"/>
          </a:xfrm>
          <a:prstGeom prst="rect">
            <a:avLst/>
          </a:prstGeom>
          <a:blipFill>
            <a:blip r:embed="rId4"/>
            <a:stretch>
              <a:fillRect/>
            </a:stretch>
          </a:blipFill>
        </p:spPr>
        <p:txBody>
          <a:bodyPr lIns="0" tIns="1800000" rIns="0" bIns="0">
            <a:normAutofit/>
          </a:bodyPr>
          <a:lstStyle>
            <a:lvl1pPr marL="0" indent="0" algn="ctr">
              <a:buNone/>
              <a:defRPr sz="3000"/>
            </a:lvl1pPr>
          </a:lstStyle>
          <a:p>
            <a:r>
              <a:rPr lang="en-US"/>
              <a:t>Click icon to add picture</a:t>
            </a:r>
          </a:p>
        </p:txBody>
      </p:sp>
      <p:sp>
        <p:nvSpPr>
          <p:cNvPr id="7" name="Plassholder for dato 6">
            <a:extLst>
              <a:ext uri="{FF2B5EF4-FFF2-40B4-BE49-F238E27FC236}">
                <a16:creationId xmlns:a16="http://schemas.microsoft.com/office/drawing/2014/main" id="{9C9975B5-4B5A-4A2F-BFDB-CB07FFF41FA2}"/>
              </a:ext>
            </a:extLst>
          </p:cNvPr>
          <p:cNvSpPr>
            <a:spLocks noGrp="1"/>
          </p:cNvSpPr>
          <p:nvPr>
            <p:ph type="dt" sz="half" idx="17"/>
          </p:nvPr>
        </p:nvSpPr>
        <p:spPr/>
        <p:txBody>
          <a:bodyPr/>
          <a:lstStyle/>
          <a:p>
            <a:fld id="{EDE9C3DA-D7F3-C34D-98A9-7B2CFF57CFC6}" type="datetime1">
              <a:rPr lang="nb-NO" smtClean="0"/>
              <a:t>04.09.2022</a:t>
            </a:fld>
            <a:endParaRPr lang="nb-NO"/>
          </a:p>
        </p:txBody>
      </p:sp>
      <p:sp>
        <p:nvSpPr>
          <p:cNvPr id="8" name="Plassholder for bunntekst 7">
            <a:extLst>
              <a:ext uri="{FF2B5EF4-FFF2-40B4-BE49-F238E27FC236}">
                <a16:creationId xmlns:a16="http://schemas.microsoft.com/office/drawing/2014/main" id="{32A4462D-B68E-4569-9BEC-C576B12E203A}"/>
              </a:ext>
            </a:extLst>
          </p:cNvPr>
          <p:cNvSpPr>
            <a:spLocks noGrp="1"/>
          </p:cNvSpPr>
          <p:nvPr>
            <p:ph type="ftr" sz="quarter" idx="18"/>
          </p:nvPr>
        </p:nvSpPr>
        <p:spPr>
          <a:xfrm>
            <a:off x="972122" y="7668520"/>
            <a:ext cx="4680585" cy="553998"/>
          </a:xfrm>
        </p:spPr>
        <p:txBody>
          <a:bodyPr anchor="t">
            <a:normAutofit/>
          </a:bodyPr>
          <a:lstStyle>
            <a:lvl1pPr>
              <a:defRPr sz="1800"/>
            </a:lvl1pPr>
          </a:lstStyle>
          <a:p>
            <a:r>
              <a:rPr lang="nb-NO"/>
              <a:t>Introduction to A.I - Umair M.I</a:t>
            </a:r>
          </a:p>
        </p:txBody>
      </p:sp>
      <p:sp>
        <p:nvSpPr>
          <p:cNvPr id="9" name="Plassholder for lysbildenummer 8">
            <a:extLst>
              <a:ext uri="{FF2B5EF4-FFF2-40B4-BE49-F238E27FC236}">
                <a16:creationId xmlns:a16="http://schemas.microsoft.com/office/drawing/2014/main" id="{2D0123D4-9C42-4ABB-9A5B-37874E90FD25}"/>
              </a:ext>
            </a:extLst>
          </p:cNvPr>
          <p:cNvSpPr>
            <a:spLocks noGrp="1"/>
          </p:cNvSpPr>
          <p:nvPr>
            <p:ph type="sldNum" sz="quarter" idx="19"/>
          </p:nvPr>
        </p:nvSpPr>
        <p:spPr/>
        <p:txBody>
          <a:bodyPr/>
          <a:lstStyle/>
          <a:p>
            <a:fld id="{5751DFAA-887F-4071-8EAD-E8CA316FCF06}" type="slidenum">
              <a:rPr lang="nb-NO" smtClean="0"/>
              <a:pPr/>
              <a:t>‹#›</a:t>
            </a:fld>
            <a:endParaRPr lang="nb-NO"/>
          </a:p>
        </p:txBody>
      </p:sp>
      <p:sp>
        <p:nvSpPr>
          <p:cNvPr id="15" name="Plassholder for bilde 4">
            <a:extLst>
              <a:ext uri="{FF2B5EF4-FFF2-40B4-BE49-F238E27FC236}">
                <a16:creationId xmlns:a16="http://schemas.microsoft.com/office/drawing/2014/main" id="{C58DDDE6-A7EF-4EF2-98F8-7C8C432B202F}"/>
              </a:ext>
            </a:extLst>
          </p:cNvPr>
          <p:cNvSpPr>
            <a:spLocks noGrp="1"/>
          </p:cNvSpPr>
          <p:nvPr>
            <p:ph type="pic" sz="quarter" idx="20" hasCustomPrompt="1"/>
          </p:nvPr>
        </p:nvSpPr>
        <p:spPr>
          <a:xfrm>
            <a:off x="10135267" y="972122"/>
            <a:ext cx="713233" cy="650749"/>
          </a:xfrm>
          <a:prstGeom prst="rect">
            <a:avLst/>
          </a:prstGeom>
        </p:spPr>
        <p:txBody>
          <a:bodyPr lIns="91440" tIns="45720" rIns="91440" bIns="45720"/>
          <a:lstStyle>
            <a:lvl1pPr marL="0" indent="0" algn="ctr">
              <a:buNone/>
              <a:defRPr sz="1200"/>
            </a:lvl1pPr>
          </a:lstStyle>
          <a:p>
            <a:r>
              <a:rPr lang="en-US"/>
              <a:t>Logo</a:t>
            </a:r>
          </a:p>
        </p:txBody>
      </p:sp>
    </p:spTree>
    <p:extLst>
      <p:ext uri="{BB962C8B-B14F-4D97-AF65-F5344CB8AC3E}">
        <p14:creationId xmlns:p14="http://schemas.microsoft.com/office/powerpoint/2010/main" val="87963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orside, samarbeid - bildestr 2">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972123" y="2862294"/>
            <a:ext cx="7258850" cy="2160591"/>
          </a:xfrm>
        </p:spPr>
        <p:txBody>
          <a:bodyPr anchor="b">
            <a:normAutofit/>
          </a:bodyPr>
          <a:lstStyle>
            <a:lvl1pPr algn="l">
              <a:defRPr sz="4800"/>
            </a:lvl1pPr>
          </a:lstStyle>
          <a:p>
            <a:r>
              <a:rPr lang="en-US"/>
              <a:t>Click to edit Master title style</a:t>
            </a:r>
            <a:endParaRPr lang="nb-NO"/>
          </a:p>
        </p:txBody>
      </p:sp>
      <p:sp>
        <p:nvSpPr>
          <p:cNvPr id="3" name="Undertittel 2"/>
          <p:cNvSpPr>
            <a:spLocks noGrp="1"/>
          </p:cNvSpPr>
          <p:nvPr>
            <p:ph type="subTitle" idx="1"/>
          </p:nvPr>
        </p:nvSpPr>
        <p:spPr>
          <a:xfrm>
            <a:off x="972122" y="5489579"/>
            <a:ext cx="7258850"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468058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6210776" y="7258051"/>
            <a:ext cx="1323500" cy="276999"/>
          </a:xfrm>
        </p:spPr>
        <p:txBody>
          <a:bodyPr>
            <a:normAutofit/>
          </a:bodyPr>
          <a:lstStyle>
            <a:lvl1pPr marL="0" indent="0">
              <a:spcAft>
                <a:spcPts val="0"/>
              </a:spcAft>
              <a:buNone/>
              <a:defRPr sz="1800" b="1"/>
            </a:lvl1pPr>
          </a:lstStyle>
          <a:p>
            <a:pPr lvl="0"/>
            <a:r>
              <a:rPr lang="en-US" err="1"/>
              <a:t>dd.mm.yy</a:t>
            </a:r>
            <a:endParaRPr lang="en-US"/>
          </a:p>
        </p:txBody>
      </p:sp>
      <p:sp>
        <p:nvSpPr>
          <p:cNvPr id="18" name="Plassholder for bilde 2">
            <a:extLst>
              <a:ext uri="{FF2B5EF4-FFF2-40B4-BE49-F238E27FC236}">
                <a16:creationId xmlns:a16="http://schemas.microsoft.com/office/drawing/2014/main" id="{B43FD533-FAAC-4103-AFC1-88E78E1E14F4}"/>
              </a:ext>
            </a:extLst>
          </p:cNvPr>
          <p:cNvSpPr>
            <a:spLocks noGrp="1"/>
          </p:cNvSpPr>
          <p:nvPr>
            <p:ph type="pic" sz="quarter" idx="16"/>
          </p:nvPr>
        </p:nvSpPr>
        <p:spPr>
          <a:xfrm>
            <a:off x="8667940" y="0"/>
            <a:ext cx="8677085" cy="9757220"/>
          </a:xfrm>
          <a:prstGeom prst="rect">
            <a:avLst/>
          </a:prstGeom>
          <a:blipFill>
            <a:blip r:embed="rId4"/>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7" name="Plassholder for dato 6">
            <a:extLst>
              <a:ext uri="{FF2B5EF4-FFF2-40B4-BE49-F238E27FC236}">
                <a16:creationId xmlns:a16="http://schemas.microsoft.com/office/drawing/2014/main" id="{C8943FA9-1FC1-4CA6-9987-51D4A224B782}"/>
              </a:ext>
            </a:extLst>
          </p:cNvPr>
          <p:cNvSpPr>
            <a:spLocks noGrp="1"/>
          </p:cNvSpPr>
          <p:nvPr>
            <p:ph type="dt" sz="half" idx="17"/>
          </p:nvPr>
        </p:nvSpPr>
        <p:spPr/>
        <p:txBody>
          <a:bodyPr/>
          <a:lstStyle/>
          <a:p>
            <a:fld id="{3E17D02D-71F8-DB4B-9CDA-5E95B12F834E}" type="datetime1">
              <a:rPr lang="nb-NO" smtClean="0"/>
              <a:t>04.09.2022</a:t>
            </a:fld>
            <a:endParaRPr lang="nb-NO"/>
          </a:p>
        </p:txBody>
      </p:sp>
      <p:sp>
        <p:nvSpPr>
          <p:cNvPr id="8" name="Plassholder for bunntekst 7">
            <a:extLst>
              <a:ext uri="{FF2B5EF4-FFF2-40B4-BE49-F238E27FC236}">
                <a16:creationId xmlns:a16="http://schemas.microsoft.com/office/drawing/2014/main" id="{26AB9857-A3BC-4168-94D2-E16B4C9D7E0D}"/>
              </a:ext>
            </a:extLst>
          </p:cNvPr>
          <p:cNvSpPr>
            <a:spLocks noGrp="1"/>
          </p:cNvSpPr>
          <p:nvPr>
            <p:ph type="ftr" sz="quarter" idx="18"/>
          </p:nvPr>
        </p:nvSpPr>
        <p:spPr>
          <a:xfrm>
            <a:off x="972122" y="7668521"/>
            <a:ext cx="4680585" cy="553998"/>
          </a:xfrm>
        </p:spPr>
        <p:txBody>
          <a:bodyPr anchor="t">
            <a:normAutofit/>
          </a:bodyPr>
          <a:lstStyle>
            <a:lvl1pPr>
              <a:defRPr sz="1800"/>
            </a:lvl1pPr>
          </a:lstStyle>
          <a:p>
            <a:r>
              <a:rPr lang="nb-NO"/>
              <a:t>Introduction to A.I - Umair M.I</a:t>
            </a:r>
          </a:p>
        </p:txBody>
      </p:sp>
      <p:sp>
        <p:nvSpPr>
          <p:cNvPr id="9" name="Plassholder for lysbildenummer 8">
            <a:extLst>
              <a:ext uri="{FF2B5EF4-FFF2-40B4-BE49-F238E27FC236}">
                <a16:creationId xmlns:a16="http://schemas.microsoft.com/office/drawing/2014/main" id="{C95D276C-EFB8-4B16-B8EC-3B53CBDB3477}"/>
              </a:ext>
            </a:extLst>
          </p:cNvPr>
          <p:cNvSpPr>
            <a:spLocks noGrp="1"/>
          </p:cNvSpPr>
          <p:nvPr>
            <p:ph type="sldNum" sz="quarter" idx="19"/>
          </p:nvPr>
        </p:nvSpPr>
        <p:spPr/>
        <p:txBody>
          <a:bodyPr/>
          <a:lstStyle/>
          <a:p>
            <a:fld id="{5751DFAA-887F-4071-8EAD-E8CA316FCF06}" type="slidenum">
              <a:rPr lang="nb-NO" smtClean="0"/>
              <a:pPr/>
              <a:t>‹#›</a:t>
            </a:fld>
            <a:endParaRPr lang="nb-NO"/>
          </a:p>
        </p:txBody>
      </p:sp>
      <p:sp>
        <p:nvSpPr>
          <p:cNvPr id="15" name="Plassholder for bilde 4">
            <a:extLst>
              <a:ext uri="{FF2B5EF4-FFF2-40B4-BE49-F238E27FC236}">
                <a16:creationId xmlns:a16="http://schemas.microsoft.com/office/drawing/2014/main" id="{D8135442-1495-4020-900D-917070638299}"/>
              </a:ext>
            </a:extLst>
          </p:cNvPr>
          <p:cNvSpPr>
            <a:spLocks noGrp="1"/>
          </p:cNvSpPr>
          <p:nvPr>
            <p:ph type="pic" sz="quarter" idx="20" hasCustomPrompt="1"/>
          </p:nvPr>
        </p:nvSpPr>
        <p:spPr>
          <a:xfrm>
            <a:off x="7517740" y="972122"/>
            <a:ext cx="713233" cy="650749"/>
          </a:xfrm>
          <a:prstGeom prst="rect">
            <a:avLst/>
          </a:prstGeom>
        </p:spPr>
        <p:txBody>
          <a:bodyPr lIns="91440" tIns="45720" rIns="91440" bIns="45720"/>
          <a:lstStyle>
            <a:lvl1pPr marL="0" indent="0" algn="ctr">
              <a:buNone/>
              <a:defRPr sz="1200"/>
            </a:lvl1pPr>
          </a:lstStyle>
          <a:p>
            <a:r>
              <a:rPr lang="en-US"/>
              <a:t>Logo</a:t>
            </a:r>
          </a:p>
        </p:txBody>
      </p:sp>
    </p:spTree>
    <p:extLst>
      <p:ext uri="{BB962C8B-B14F-4D97-AF65-F5344CB8AC3E}">
        <p14:creationId xmlns:p14="http://schemas.microsoft.com/office/powerpoint/2010/main" val="247300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orside, samarbeid - bildestr 3">
    <p:bg>
      <p:bgPr>
        <a:solidFill>
          <a:schemeClr val="accent1"/>
        </a:solidFill>
        <a:effectLst/>
      </p:bgPr>
    </p:bg>
    <p:spTree>
      <p:nvGrpSpPr>
        <p:cNvPr id="1" name=""/>
        <p:cNvGrpSpPr/>
        <p:nvPr/>
      </p:nvGrpSpPr>
      <p:grpSpPr>
        <a:xfrm>
          <a:off x="0" y="0"/>
          <a:ext cx="0" cy="0"/>
          <a:chOff x="0" y="0"/>
          <a:chExt cx="0" cy="0"/>
        </a:xfrm>
      </p:grpSpPr>
      <p:sp>
        <p:nvSpPr>
          <p:cNvPr id="18" name="Plassholder for bilde 2">
            <a:extLst>
              <a:ext uri="{FF2B5EF4-FFF2-40B4-BE49-F238E27FC236}">
                <a16:creationId xmlns:a16="http://schemas.microsoft.com/office/drawing/2014/main" id="{B43FD533-FAAC-4103-AFC1-88E78E1E14F4}"/>
              </a:ext>
            </a:extLst>
          </p:cNvPr>
          <p:cNvSpPr>
            <a:spLocks noGrp="1"/>
          </p:cNvSpPr>
          <p:nvPr>
            <p:ph type="pic" sz="quarter" idx="16"/>
          </p:nvPr>
        </p:nvSpPr>
        <p:spPr>
          <a:xfrm>
            <a:off x="6057614" y="0"/>
            <a:ext cx="11287411" cy="9757220"/>
          </a:xfrm>
          <a:prstGeom prst="rect">
            <a:avLst/>
          </a:prstGeom>
          <a:blipFill>
            <a:blip r:embed="rId2"/>
            <a:stretch>
              <a:fillRect/>
            </a:stretch>
          </a:blipFill>
        </p:spPr>
        <p:txBody>
          <a:bodyPr lIns="0" tIns="1800000" rIns="0" bIns="0">
            <a:normAutofit/>
          </a:bodyPr>
          <a:lstStyle>
            <a:lvl1pPr marL="0" indent="0" algn="ctr">
              <a:buNone/>
              <a:defRPr sz="3000">
                <a:solidFill>
                  <a:schemeClr val="lt1"/>
                </a:solidFill>
              </a:defRPr>
            </a:lvl1pPr>
          </a:lstStyle>
          <a:p>
            <a:r>
              <a:rPr lang="en-US"/>
              <a:t>Click icon to add picture</a:t>
            </a:r>
          </a:p>
        </p:txBody>
      </p:sp>
      <p:sp>
        <p:nvSpPr>
          <p:cNvPr id="2" name="Tittel 1"/>
          <p:cNvSpPr>
            <a:spLocks noGrp="1"/>
          </p:cNvSpPr>
          <p:nvPr>
            <p:ph type="ctrTitle"/>
          </p:nvPr>
        </p:nvSpPr>
        <p:spPr>
          <a:xfrm>
            <a:off x="972123" y="2862294"/>
            <a:ext cx="4637723" cy="2160591"/>
          </a:xfrm>
        </p:spPr>
        <p:txBody>
          <a:bodyPr anchor="b">
            <a:normAutofit/>
          </a:bodyPr>
          <a:lstStyle>
            <a:lvl1pPr algn="l">
              <a:defRPr sz="4800"/>
            </a:lvl1pPr>
          </a:lstStyle>
          <a:p>
            <a:r>
              <a:rPr lang="en-US"/>
              <a:t>Click to edit Master title style</a:t>
            </a:r>
            <a:endParaRPr lang="nb-NO"/>
          </a:p>
        </p:txBody>
      </p:sp>
      <p:sp>
        <p:nvSpPr>
          <p:cNvPr id="3" name="Undertittel 2"/>
          <p:cNvSpPr>
            <a:spLocks noGrp="1"/>
          </p:cNvSpPr>
          <p:nvPr>
            <p:ph type="subTitle" idx="1"/>
          </p:nvPr>
        </p:nvSpPr>
        <p:spPr>
          <a:xfrm>
            <a:off x="972122" y="5489579"/>
            <a:ext cx="4637723" cy="923330"/>
          </a:xfrm>
        </p:spPr>
        <p:txBody>
          <a:bodyPr>
            <a:normAutofit/>
          </a:bodyPr>
          <a:lstStyle>
            <a:lvl1pPr marL="0" indent="0" algn="l">
              <a:spcAft>
                <a:spcPts val="0"/>
              </a:spcAft>
              <a:buNone/>
              <a:defRPr sz="3000"/>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a:t>Click to edit Master subtitle style</a:t>
            </a:r>
            <a:endParaRPr lang="nb-NO"/>
          </a:p>
        </p:txBody>
      </p:sp>
      <p:pic>
        <p:nvPicPr>
          <p:cNvPr id="10" name="Bilde 9">
            <a:extLst>
              <a:ext uri="{FF2B5EF4-FFF2-40B4-BE49-F238E27FC236}">
                <a16:creationId xmlns:a16="http://schemas.microsoft.com/office/drawing/2014/main" id="{B2BFC532-BB49-4A9B-828F-DA07981B29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pic>
        <p:nvPicPr>
          <p:cNvPr id="11" name="Bilde 10">
            <a:extLst>
              <a:ext uri="{FF2B5EF4-FFF2-40B4-BE49-F238E27FC236}">
                <a16:creationId xmlns:a16="http://schemas.microsoft.com/office/drawing/2014/main" id="{53C72BA8-5206-40C2-9736-7FFE631FB8C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sp>
        <p:nvSpPr>
          <p:cNvPr id="13" name="Plassholder for tekst 12">
            <a:extLst>
              <a:ext uri="{FF2B5EF4-FFF2-40B4-BE49-F238E27FC236}">
                <a16:creationId xmlns:a16="http://schemas.microsoft.com/office/drawing/2014/main" id="{13C1365D-4C78-47E2-BB00-E802460A267F}"/>
              </a:ext>
            </a:extLst>
          </p:cNvPr>
          <p:cNvSpPr>
            <a:spLocks noGrp="1"/>
          </p:cNvSpPr>
          <p:nvPr>
            <p:ph type="body" sz="quarter" idx="13" hasCustomPrompt="1"/>
          </p:nvPr>
        </p:nvSpPr>
        <p:spPr>
          <a:xfrm>
            <a:off x="971550" y="7258051"/>
            <a:ext cx="3240405" cy="276999"/>
          </a:xfrm>
        </p:spPr>
        <p:txBody>
          <a:bodyPr>
            <a:normAutofit/>
          </a:bodyPr>
          <a:lstStyle>
            <a:lvl1pPr marL="0" indent="0">
              <a:spcAft>
                <a:spcPts val="0"/>
              </a:spcAft>
              <a:buNone/>
              <a:defRPr sz="1800" b="1"/>
            </a:lvl1pPr>
          </a:lstStyle>
          <a:p>
            <a:pPr lvl="0"/>
            <a:r>
              <a:rPr lang="en-US" err="1"/>
              <a:t>Navn</a:t>
            </a:r>
            <a:r>
              <a:rPr lang="en-US"/>
              <a:t> </a:t>
            </a:r>
            <a:r>
              <a:rPr lang="en-US" err="1"/>
              <a:t>Navnesen</a:t>
            </a:r>
            <a:endParaRPr lang="en-US"/>
          </a:p>
        </p:txBody>
      </p:sp>
      <p:sp>
        <p:nvSpPr>
          <p:cNvPr id="14" name="Plassholder for tekst 12">
            <a:extLst>
              <a:ext uri="{FF2B5EF4-FFF2-40B4-BE49-F238E27FC236}">
                <a16:creationId xmlns:a16="http://schemas.microsoft.com/office/drawing/2014/main" id="{7FB3BA08-9F02-4876-8848-E113017893FD}"/>
              </a:ext>
            </a:extLst>
          </p:cNvPr>
          <p:cNvSpPr>
            <a:spLocks noGrp="1"/>
          </p:cNvSpPr>
          <p:nvPr>
            <p:ph type="body" sz="quarter" idx="14" hasCustomPrompt="1"/>
          </p:nvPr>
        </p:nvSpPr>
        <p:spPr>
          <a:xfrm>
            <a:off x="4349688" y="7258051"/>
            <a:ext cx="1260157" cy="276999"/>
          </a:xfrm>
        </p:spPr>
        <p:txBody>
          <a:bodyPr>
            <a:normAutofit/>
          </a:bodyPr>
          <a:lstStyle>
            <a:lvl1pPr marL="0" indent="0">
              <a:spcAft>
                <a:spcPts val="0"/>
              </a:spcAft>
              <a:buNone/>
              <a:defRPr sz="1800" b="1"/>
            </a:lvl1pPr>
          </a:lstStyle>
          <a:p>
            <a:pPr lvl="0"/>
            <a:r>
              <a:rPr lang="en-US" err="1"/>
              <a:t>dd.mm.yy</a:t>
            </a:r>
            <a:endParaRPr lang="en-US"/>
          </a:p>
        </p:txBody>
      </p:sp>
      <p:sp>
        <p:nvSpPr>
          <p:cNvPr id="7" name="Plassholder for dato 6">
            <a:extLst>
              <a:ext uri="{FF2B5EF4-FFF2-40B4-BE49-F238E27FC236}">
                <a16:creationId xmlns:a16="http://schemas.microsoft.com/office/drawing/2014/main" id="{322CBC60-2F96-4955-8CB7-A723C0337AF7}"/>
              </a:ext>
            </a:extLst>
          </p:cNvPr>
          <p:cNvSpPr>
            <a:spLocks noGrp="1"/>
          </p:cNvSpPr>
          <p:nvPr>
            <p:ph type="dt" sz="half" idx="17"/>
          </p:nvPr>
        </p:nvSpPr>
        <p:spPr/>
        <p:txBody>
          <a:bodyPr/>
          <a:lstStyle/>
          <a:p>
            <a:fld id="{AFDEF325-5E12-1C40-877B-11C33935E977}" type="datetime1">
              <a:rPr lang="nb-NO" smtClean="0"/>
              <a:t>04.09.2022</a:t>
            </a:fld>
            <a:endParaRPr lang="nb-NO"/>
          </a:p>
        </p:txBody>
      </p:sp>
      <p:sp>
        <p:nvSpPr>
          <p:cNvPr id="8" name="Plassholder for bunntekst 7">
            <a:extLst>
              <a:ext uri="{FF2B5EF4-FFF2-40B4-BE49-F238E27FC236}">
                <a16:creationId xmlns:a16="http://schemas.microsoft.com/office/drawing/2014/main" id="{734F802C-71FE-47BA-816D-423460A9EB6E}"/>
              </a:ext>
            </a:extLst>
          </p:cNvPr>
          <p:cNvSpPr>
            <a:spLocks noGrp="1"/>
          </p:cNvSpPr>
          <p:nvPr>
            <p:ph type="ftr" sz="quarter" idx="18"/>
          </p:nvPr>
        </p:nvSpPr>
        <p:spPr>
          <a:xfrm>
            <a:off x="971551" y="7661755"/>
            <a:ext cx="4637723" cy="553998"/>
          </a:xfrm>
        </p:spPr>
        <p:txBody>
          <a:bodyPr anchor="t">
            <a:normAutofit/>
          </a:bodyPr>
          <a:lstStyle>
            <a:lvl1pPr>
              <a:defRPr sz="1800"/>
            </a:lvl1pPr>
          </a:lstStyle>
          <a:p>
            <a:r>
              <a:rPr lang="nb-NO"/>
              <a:t>Introduction to A.I - Umair M.I</a:t>
            </a:r>
          </a:p>
        </p:txBody>
      </p:sp>
      <p:sp>
        <p:nvSpPr>
          <p:cNvPr id="9" name="Plassholder for lysbildenummer 8">
            <a:extLst>
              <a:ext uri="{FF2B5EF4-FFF2-40B4-BE49-F238E27FC236}">
                <a16:creationId xmlns:a16="http://schemas.microsoft.com/office/drawing/2014/main" id="{8D2008E8-13A1-4052-91CA-FD29ACBA8C5A}"/>
              </a:ext>
            </a:extLst>
          </p:cNvPr>
          <p:cNvSpPr>
            <a:spLocks noGrp="1"/>
          </p:cNvSpPr>
          <p:nvPr>
            <p:ph type="sldNum" sz="quarter" idx="19"/>
          </p:nvPr>
        </p:nvSpPr>
        <p:spPr/>
        <p:txBody>
          <a:bodyPr/>
          <a:lstStyle/>
          <a:p>
            <a:fld id="{5751DFAA-887F-4071-8EAD-E8CA316FCF06}" type="slidenum">
              <a:rPr lang="nb-NO" smtClean="0"/>
              <a:pPr/>
              <a:t>‹#›</a:t>
            </a:fld>
            <a:endParaRPr lang="nb-NO"/>
          </a:p>
        </p:txBody>
      </p:sp>
      <p:sp>
        <p:nvSpPr>
          <p:cNvPr id="15" name="Plassholder for bilde 4">
            <a:extLst>
              <a:ext uri="{FF2B5EF4-FFF2-40B4-BE49-F238E27FC236}">
                <a16:creationId xmlns:a16="http://schemas.microsoft.com/office/drawing/2014/main" id="{66EBDB16-4B51-4813-AB2B-6B7738B506C9}"/>
              </a:ext>
            </a:extLst>
          </p:cNvPr>
          <p:cNvSpPr>
            <a:spLocks noGrp="1"/>
          </p:cNvSpPr>
          <p:nvPr>
            <p:ph type="pic" sz="quarter" idx="20" hasCustomPrompt="1"/>
          </p:nvPr>
        </p:nvSpPr>
        <p:spPr>
          <a:xfrm>
            <a:off x="4896612" y="972122"/>
            <a:ext cx="713233" cy="650749"/>
          </a:xfrm>
          <a:prstGeom prst="rect">
            <a:avLst/>
          </a:prstGeom>
        </p:spPr>
        <p:txBody>
          <a:bodyPr lIns="91440" tIns="45720" rIns="91440" bIns="45720"/>
          <a:lstStyle>
            <a:lvl1pPr marL="0" indent="0" algn="ctr">
              <a:buNone/>
              <a:defRPr sz="1200"/>
            </a:lvl1pPr>
          </a:lstStyle>
          <a:p>
            <a:r>
              <a:rPr lang="en-US"/>
              <a:t>Logo</a:t>
            </a:r>
          </a:p>
        </p:txBody>
      </p:sp>
    </p:spTree>
    <p:extLst>
      <p:ext uri="{BB962C8B-B14F-4D97-AF65-F5344CB8AC3E}">
        <p14:creationId xmlns:p14="http://schemas.microsoft.com/office/powerpoint/2010/main" val="1784744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dato 3"/>
          <p:cNvSpPr>
            <a:spLocks noGrp="1"/>
          </p:cNvSpPr>
          <p:nvPr>
            <p:ph type="dt" sz="half" idx="10"/>
          </p:nvPr>
        </p:nvSpPr>
        <p:spPr/>
        <p:txBody>
          <a:bodyPr/>
          <a:lstStyle/>
          <a:p>
            <a:fld id="{0B11FDB4-D115-F743-900E-8B987E95887B}" type="datetime1">
              <a:rPr lang="nb-NO" smtClean="0"/>
              <a:t>04.09.2022</a:t>
            </a:fld>
            <a:endParaRPr lang="nb-NO"/>
          </a:p>
        </p:txBody>
      </p:sp>
      <p:sp>
        <p:nvSpPr>
          <p:cNvPr id="5" name="Plassholder for bunntekst 4"/>
          <p:cNvSpPr>
            <a:spLocks noGrp="1"/>
          </p:cNvSpPr>
          <p:nvPr>
            <p:ph type="ftr" sz="quarter" idx="11"/>
          </p:nvPr>
        </p:nvSpPr>
        <p:spPr/>
        <p:txBody>
          <a:bodyPr/>
          <a:lstStyle/>
          <a:p>
            <a:r>
              <a:rPr lang="nb-NO"/>
              <a:t>Introduction to A.I - Umair M.I</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221255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72122" y="2374096"/>
            <a:ext cx="15373922" cy="664797"/>
          </a:xfrm>
          <a:prstGeom prst="rect">
            <a:avLst/>
          </a:prstGeom>
        </p:spPr>
        <p:txBody>
          <a:bodyPr vert="horz" lIns="0" tIns="0" rIns="0" bIns="0" rtlCol="0" anchor="b" anchorCtr="0">
            <a:normAutofit/>
          </a:bodyPr>
          <a:lstStyle/>
          <a:p>
            <a:r>
              <a:rPr lang="nb-NO"/>
              <a:t>Klikk for å redigere tittelstil</a:t>
            </a:r>
          </a:p>
        </p:txBody>
      </p:sp>
      <p:sp>
        <p:nvSpPr>
          <p:cNvPr id="3" name="Plassholder for tekst 2"/>
          <p:cNvSpPr>
            <a:spLocks noGrp="1"/>
          </p:cNvSpPr>
          <p:nvPr>
            <p:ph type="body" idx="1"/>
          </p:nvPr>
        </p:nvSpPr>
        <p:spPr>
          <a:xfrm>
            <a:off x="972122" y="3492436"/>
            <a:ext cx="15373922" cy="4680585"/>
          </a:xfrm>
          <a:prstGeom prst="rect">
            <a:avLst/>
          </a:prstGeom>
        </p:spPr>
        <p:txBody>
          <a:bodyPr vert="horz" lIns="0" tIns="0" rIns="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4865312" y="8705717"/>
            <a:ext cx="1080135" cy="262593"/>
          </a:xfrm>
          <a:prstGeom prst="rect">
            <a:avLst/>
          </a:prstGeom>
        </p:spPr>
        <p:txBody>
          <a:bodyPr vert="horz" lIns="0" tIns="0" rIns="0" bIns="0" rtlCol="0" anchor="ctr">
            <a:normAutofit/>
          </a:bodyPr>
          <a:lstStyle>
            <a:lvl1pPr algn="l">
              <a:defRPr sz="1100">
                <a:solidFill>
                  <a:schemeClr val="dk1"/>
                </a:solidFill>
              </a:defRPr>
            </a:lvl1pPr>
          </a:lstStyle>
          <a:p>
            <a:fld id="{710EC14C-1BC8-D644-8538-4CFD4F329370}" type="datetime1">
              <a:rPr lang="nb-NO" smtClean="0"/>
              <a:t>04.09.2022</a:t>
            </a:fld>
            <a:endParaRPr lang="nb-NO"/>
          </a:p>
        </p:txBody>
      </p:sp>
      <p:sp>
        <p:nvSpPr>
          <p:cNvPr id="5" name="Plassholder for bunntekst 4"/>
          <p:cNvSpPr>
            <a:spLocks noGrp="1"/>
          </p:cNvSpPr>
          <p:nvPr>
            <p:ph type="ftr" sz="quarter" idx="3"/>
          </p:nvPr>
        </p:nvSpPr>
        <p:spPr>
          <a:xfrm>
            <a:off x="6210772" y="8705717"/>
            <a:ext cx="9001125" cy="262593"/>
          </a:xfrm>
          <a:prstGeom prst="rect">
            <a:avLst/>
          </a:prstGeom>
        </p:spPr>
        <p:txBody>
          <a:bodyPr vert="horz" lIns="0" tIns="0" rIns="0" bIns="0" rtlCol="0" anchor="ctr">
            <a:normAutofit/>
          </a:bodyPr>
          <a:lstStyle>
            <a:lvl1pPr algn="l">
              <a:defRPr sz="1100" cap="all" baseline="0">
                <a:solidFill>
                  <a:schemeClr val="dk1"/>
                </a:solidFill>
              </a:defRPr>
            </a:lvl1pPr>
          </a:lstStyle>
          <a:p>
            <a:r>
              <a:rPr lang="nb-NO"/>
              <a:t>Introduction to A.I - Umair M.I</a:t>
            </a:r>
          </a:p>
        </p:txBody>
      </p:sp>
      <p:sp>
        <p:nvSpPr>
          <p:cNvPr id="6" name="Plassholder for lysbildenummer 5"/>
          <p:cNvSpPr>
            <a:spLocks noGrp="1"/>
          </p:cNvSpPr>
          <p:nvPr>
            <p:ph type="sldNum" sz="quarter" idx="4"/>
          </p:nvPr>
        </p:nvSpPr>
        <p:spPr>
          <a:xfrm>
            <a:off x="15906712" y="8705717"/>
            <a:ext cx="439332" cy="262593"/>
          </a:xfrm>
          <a:prstGeom prst="rect">
            <a:avLst/>
          </a:prstGeom>
        </p:spPr>
        <p:txBody>
          <a:bodyPr vert="horz" lIns="0" tIns="0" rIns="0" bIns="0" rtlCol="0" anchor="ctr">
            <a:normAutofit/>
          </a:bodyPr>
          <a:lstStyle>
            <a:lvl1pPr algn="r">
              <a:defRPr sz="1100">
                <a:solidFill>
                  <a:schemeClr val="dk1"/>
                </a:solidFill>
              </a:defRPr>
            </a:lvl1pPr>
          </a:lstStyle>
          <a:p>
            <a:fld id="{5751DFAA-887F-4071-8EAD-E8CA316FCF06}" type="slidenum">
              <a:rPr lang="nb-NO" smtClean="0"/>
              <a:pPr/>
              <a:t>‹#›</a:t>
            </a:fld>
            <a:endParaRPr lang="nb-NO"/>
          </a:p>
        </p:txBody>
      </p:sp>
      <p:pic>
        <p:nvPicPr>
          <p:cNvPr id="8" name="Bilde 7">
            <a:extLst>
              <a:ext uri="{FF2B5EF4-FFF2-40B4-BE49-F238E27FC236}">
                <a16:creationId xmlns:a16="http://schemas.microsoft.com/office/drawing/2014/main" id="{6D4766B5-60EE-4C05-9784-0F52E6D4C5F8}"/>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pic>
        <p:nvPicPr>
          <p:cNvPr id="14" name="Bilde 13">
            <a:extLst>
              <a:ext uri="{FF2B5EF4-FFF2-40B4-BE49-F238E27FC236}">
                <a16:creationId xmlns:a16="http://schemas.microsoft.com/office/drawing/2014/main" id="{6A4233ED-D1B9-4B94-9BBA-8344A1EE6A06}"/>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spTree>
    <p:extLst>
      <p:ext uri="{BB962C8B-B14F-4D97-AF65-F5344CB8AC3E}">
        <p14:creationId xmlns:p14="http://schemas.microsoft.com/office/powerpoint/2010/main" val="1643857197"/>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2" r:id="rId5"/>
    <p:sldLayoutId id="2147483666" r:id="rId6"/>
    <p:sldLayoutId id="2147483667" r:id="rId7"/>
    <p:sldLayoutId id="2147483668" r:id="rId8"/>
    <p:sldLayoutId id="2147483650" r:id="rId9"/>
    <p:sldLayoutId id="2147483651" r:id="rId10"/>
    <p:sldLayoutId id="2147483656" r:id="rId11"/>
    <p:sldLayoutId id="2147483658" r:id="rId12"/>
    <p:sldLayoutId id="2147483659" r:id="rId13"/>
    <p:sldLayoutId id="2147483660" r:id="rId14"/>
    <p:sldLayoutId id="2147483661" r:id="rId15"/>
    <p:sldLayoutId id="2147483657" r:id="rId16"/>
    <p:sldLayoutId id="2147483670" r:id="rId17"/>
    <p:sldLayoutId id="2147483671" r:id="rId18"/>
    <p:sldLayoutId id="2147483652" r:id="rId19"/>
    <p:sldLayoutId id="2147483653" r:id="rId20"/>
    <p:sldLayoutId id="2147483654" r:id="rId21"/>
    <p:sldLayoutId id="2147483655" r:id="rId22"/>
  </p:sldLayoutIdLst>
  <p:hf sldNum="0" hdr="0" dt="0"/>
  <p:txStyles>
    <p:title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325069" indent="-325069" algn="l" defTabSz="1300277" rtl="0" eaLnBrk="1" latinLnBrk="0" hangingPunct="1">
        <a:lnSpc>
          <a:spcPct val="100000"/>
        </a:lnSpc>
        <a:spcBef>
          <a:spcPts val="0"/>
        </a:spcBef>
        <a:spcAft>
          <a:spcPts val="1000"/>
        </a:spcAft>
        <a:buClrTx/>
        <a:buFont typeface="Arial" panose="020B0604020202020204" pitchFamily="34" charset="0"/>
        <a:buChar char="•"/>
        <a:defRPr sz="3600" kern="1200">
          <a:solidFill>
            <a:schemeClr val="tx1"/>
          </a:solidFill>
          <a:latin typeface="+mn-lt"/>
          <a:ea typeface="+mn-ea"/>
          <a:cs typeface="+mn-cs"/>
        </a:defRPr>
      </a:lvl1pPr>
      <a:lvl2pPr marL="650138" indent="-325069" algn="l" defTabSz="1300277" rtl="0" eaLnBrk="1" latinLnBrk="0" hangingPunct="1">
        <a:lnSpc>
          <a:spcPct val="100000"/>
        </a:lnSpc>
        <a:spcBef>
          <a:spcPts val="500"/>
        </a:spcBef>
        <a:buClrTx/>
        <a:buFont typeface="Arial" panose="020B0604020202020204" pitchFamily="34" charset="0"/>
        <a:buChar char="•"/>
        <a:defRPr sz="3200" kern="1200">
          <a:solidFill>
            <a:schemeClr val="tx1"/>
          </a:solidFill>
          <a:latin typeface="+mn-lt"/>
          <a:ea typeface="+mn-ea"/>
          <a:cs typeface="+mn-cs"/>
        </a:defRPr>
      </a:lvl2pPr>
      <a:lvl3pPr marL="975207" indent="-325069" algn="l" defTabSz="1300277" rtl="0" eaLnBrk="1" latinLnBrk="0" hangingPunct="1">
        <a:lnSpc>
          <a:spcPct val="100000"/>
        </a:lnSpc>
        <a:spcBef>
          <a:spcPts val="500"/>
        </a:spcBef>
        <a:buClrTx/>
        <a:buFont typeface="Arial" panose="020B0604020202020204" pitchFamily="34" charset="0"/>
        <a:buChar char="•"/>
        <a:defRPr sz="2800" kern="1200">
          <a:solidFill>
            <a:schemeClr val="tx1"/>
          </a:solidFill>
          <a:latin typeface="+mn-lt"/>
          <a:ea typeface="+mn-ea"/>
          <a:cs typeface="+mn-cs"/>
        </a:defRPr>
      </a:lvl3pPr>
      <a:lvl4pPr marL="1300276" indent="-325069" algn="l" defTabSz="1300277" rtl="0" eaLnBrk="1" latinLnBrk="0" hangingPunct="1">
        <a:lnSpc>
          <a:spcPct val="100000"/>
        </a:lnSpc>
        <a:spcBef>
          <a:spcPts val="500"/>
        </a:spcBef>
        <a:buClrTx/>
        <a:buFont typeface="Arial" panose="020B0604020202020204" pitchFamily="34" charset="0"/>
        <a:buChar char="•"/>
        <a:defRPr sz="2400" kern="1200">
          <a:solidFill>
            <a:schemeClr val="tx1"/>
          </a:solidFill>
          <a:latin typeface="+mn-lt"/>
          <a:ea typeface="+mn-ea"/>
          <a:cs typeface="+mn-cs"/>
        </a:defRPr>
      </a:lvl4pPr>
      <a:lvl5pPr marL="1625345" indent="-325069" algn="l" defTabSz="1300277" rtl="0" eaLnBrk="1" latinLnBrk="0" hangingPunct="1">
        <a:lnSpc>
          <a:spcPct val="100000"/>
        </a:lnSpc>
        <a:spcBef>
          <a:spcPts val="500"/>
        </a:spcBef>
        <a:buClrTx/>
        <a:buFont typeface="Arial" panose="020B0604020202020204" pitchFamily="34" charset="0"/>
        <a:buChar char="•"/>
        <a:defRPr sz="20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nb-NO"/>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72122" y="2374096"/>
            <a:ext cx="15373922" cy="664797"/>
          </a:xfrm>
          <a:prstGeom prst="rect">
            <a:avLst/>
          </a:prstGeom>
        </p:spPr>
        <p:txBody>
          <a:bodyPr vert="horz" lIns="0" tIns="0" rIns="0" bIns="0" rtlCol="0" anchor="b" anchorCtr="0">
            <a:normAutofit/>
          </a:bodyPr>
          <a:lstStyle/>
          <a:p>
            <a:r>
              <a:rPr lang="nb-NO"/>
              <a:t>Klikk for å redigere tittelstil</a:t>
            </a:r>
          </a:p>
        </p:txBody>
      </p:sp>
      <p:sp>
        <p:nvSpPr>
          <p:cNvPr id="3" name="Plassholder for tekst 2"/>
          <p:cNvSpPr>
            <a:spLocks noGrp="1"/>
          </p:cNvSpPr>
          <p:nvPr>
            <p:ph type="body" idx="1"/>
          </p:nvPr>
        </p:nvSpPr>
        <p:spPr>
          <a:xfrm>
            <a:off x="972122" y="3492436"/>
            <a:ext cx="15373922" cy="4680585"/>
          </a:xfrm>
          <a:prstGeom prst="rect">
            <a:avLst/>
          </a:prstGeom>
        </p:spPr>
        <p:txBody>
          <a:bodyPr vert="horz" lIns="0" tIns="0" rIns="0" bIns="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2"/>
          </p:nvPr>
        </p:nvSpPr>
        <p:spPr>
          <a:xfrm>
            <a:off x="4865312" y="8705717"/>
            <a:ext cx="1080135" cy="262593"/>
          </a:xfrm>
          <a:prstGeom prst="rect">
            <a:avLst/>
          </a:prstGeom>
        </p:spPr>
        <p:txBody>
          <a:bodyPr vert="horz" lIns="0" tIns="0" rIns="0" bIns="0" rtlCol="0" anchor="ctr">
            <a:normAutofit/>
          </a:bodyPr>
          <a:lstStyle>
            <a:lvl1pPr algn="l">
              <a:defRPr sz="1100">
                <a:solidFill>
                  <a:schemeClr val="dk1"/>
                </a:solidFill>
              </a:defRPr>
            </a:lvl1pPr>
          </a:lstStyle>
          <a:p>
            <a:fld id="{3E27EE5C-360C-234C-895B-090AE76C967B}" type="datetime1">
              <a:rPr lang="nb-NO" smtClean="0"/>
              <a:t>04.09.2022</a:t>
            </a:fld>
            <a:endParaRPr lang="nb-NO"/>
          </a:p>
        </p:txBody>
      </p:sp>
      <p:sp>
        <p:nvSpPr>
          <p:cNvPr id="5" name="Plassholder for bunntekst 4"/>
          <p:cNvSpPr>
            <a:spLocks noGrp="1"/>
          </p:cNvSpPr>
          <p:nvPr>
            <p:ph type="ftr" sz="quarter" idx="3"/>
          </p:nvPr>
        </p:nvSpPr>
        <p:spPr>
          <a:xfrm>
            <a:off x="6210772" y="8705717"/>
            <a:ext cx="9001125" cy="262593"/>
          </a:xfrm>
          <a:prstGeom prst="rect">
            <a:avLst/>
          </a:prstGeom>
        </p:spPr>
        <p:txBody>
          <a:bodyPr vert="horz" lIns="0" tIns="0" rIns="0" bIns="0" rtlCol="0" anchor="ctr">
            <a:normAutofit/>
          </a:bodyPr>
          <a:lstStyle>
            <a:lvl1pPr algn="l">
              <a:defRPr sz="1100" cap="all" baseline="0">
                <a:solidFill>
                  <a:schemeClr val="dk1"/>
                </a:solidFill>
              </a:defRPr>
            </a:lvl1pPr>
          </a:lstStyle>
          <a:p>
            <a:r>
              <a:rPr lang="nb-NO"/>
              <a:t>Introduction to A.I - Umair M.I</a:t>
            </a:r>
          </a:p>
        </p:txBody>
      </p:sp>
      <p:sp>
        <p:nvSpPr>
          <p:cNvPr id="6" name="Plassholder for lysbildenummer 5"/>
          <p:cNvSpPr>
            <a:spLocks noGrp="1"/>
          </p:cNvSpPr>
          <p:nvPr>
            <p:ph type="sldNum" sz="quarter" idx="4"/>
          </p:nvPr>
        </p:nvSpPr>
        <p:spPr>
          <a:xfrm>
            <a:off x="15906712" y="8705717"/>
            <a:ext cx="439332" cy="262593"/>
          </a:xfrm>
          <a:prstGeom prst="rect">
            <a:avLst/>
          </a:prstGeom>
        </p:spPr>
        <p:txBody>
          <a:bodyPr vert="horz" lIns="0" tIns="0" rIns="0" bIns="0" rtlCol="0" anchor="ctr">
            <a:normAutofit/>
          </a:bodyPr>
          <a:lstStyle>
            <a:lvl1pPr algn="r">
              <a:defRPr sz="1100">
                <a:solidFill>
                  <a:schemeClr val="dk1"/>
                </a:solidFill>
              </a:defRPr>
            </a:lvl1pPr>
          </a:lstStyle>
          <a:p>
            <a:fld id="{5751DFAA-887F-4071-8EAD-E8CA316FCF06}" type="slidenum">
              <a:rPr lang="nb-NO" smtClean="0"/>
              <a:pPr/>
              <a:t>‹#›</a:t>
            </a:fld>
            <a:endParaRPr lang="nb-NO"/>
          </a:p>
        </p:txBody>
      </p:sp>
      <p:pic>
        <p:nvPicPr>
          <p:cNvPr id="8" name="Bilde 7">
            <a:extLst>
              <a:ext uri="{FF2B5EF4-FFF2-40B4-BE49-F238E27FC236}">
                <a16:creationId xmlns:a16="http://schemas.microsoft.com/office/drawing/2014/main" id="{6D4766B5-60EE-4C05-9784-0F52E6D4C5F8}"/>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972122" y="972122"/>
            <a:ext cx="1002794" cy="592837"/>
          </a:xfrm>
          <a:prstGeom prst="rect">
            <a:avLst/>
          </a:prstGeom>
        </p:spPr>
      </p:pic>
      <p:pic>
        <p:nvPicPr>
          <p:cNvPr id="14" name="Bilde 13">
            <a:extLst>
              <a:ext uri="{FF2B5EF4-FFF2-40B4-BE49-F238E27FC236}">
                <a16:creationId xmlns:a16="http://schemas.microsoft.com/office/drawing/2014/main" id="{6A4233ED-D1B9-4B94-9BBA-8344A1EE6A06}"/>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972122" y="8774297"/>
            <a:ext cx="2313437" cy="272797"/>
          </a:xfrm>
          <a:prstGeom prst="rect">
            <a:avLst/>
          </a:prstGeom>
        </p:spPr>
      </p:pic>
    </p:spTree>
    <p:extLst>
      <p:ext uri="{BB962C8B-B14F-4D97-AF65-F5344CB8AC3E}">
        <p14:creationId xmlns:p14="http://schemas.microsoft.com/office/powerpoint/2010/main" val="15338680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hf sldNum="0" hdr="0" dt="0"/>
  <p:txStyles>
    <p:title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325069" indent="-325069" algn="l" defTabSz="1300277" rtl="0" eaLnBrk="1" latinLnBrk="0" hangingPunct="1">
        <a:lnSpc>
          <a:spcPct val="100000"/>
        </a:lnSpc>
        <a:spcBef>
          <a:spcPts val="0"/>
        </a:spcBef>
        <a:spcAft>
          <a:spcPts val="1000"/>
        </a:spcAft>
        <a:buClr>
          <a:schemeClr val="accent1"/>
        </a:buClr>
        <a:buFont typeface="Arial" panose="020B0604020202020204" pitchFamily="34" charset="0"/>
        <a:buChar char="•"/>
        <a:defRPr sz="3600" kern="1200">
          <a:solidFill>
            <a:schemeClr val="tx1"/>
          </a:solidFill>
          <a:latin typeface="+mn-lt"/>
          <a:ea typeface="+mn-ea"/>
          <a:cs typeface="+mn-cs"/>
        </a:defRPr>
      </a:lvl1pPr>
      <a:lvl2pPr marL="650138" indent="-325069" algn="l" defTabSz="1300277" rtl="0" eaLnBrk="1" latinLnBrk="0" hangingPunct="1">
        <a:lnSpc>
          <a:spcPct val="100000"/>
        </a:lnSpc>
        <a:spcBef>
          <a:spcPts val="500"/>
        </a:spcBef>
        <a:buClr>
          <a:schemeClr val="accent1"/>
        </a:buClr>
        <a:buFont typeface="Arial" panose="020B0604020202020204" pitchFamily="34" charset="0"/>
        <a:buChar char="•"/>
        <a:defRPr sz="3200" kern="1200">
          <a:solidFill>
            <a:schemeClr val="tx1"/>
          </a:solidFill>
          <a:latin typeface="+mn-lt"/>
          <a:ea typeface="+mn-ea"/>
          <a:cs typeface="+mn-cs"/>
        </a:defRPr>
      </a:lvl2pPr>
      <a:lvl3pPr marL="975207" indent="-325069" algn="l" defTabSz="1300277" rtl="0" eaLnBrk="1" latinLnBrk="0" hangingPunct="1">
        <a:lnSpc>
          <a:spcPct val="10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300276" indent="-325069" algn="l" defTabSz="1300277"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4pPr>
      <a:lvl5pPr marL="1625345" indent="-325069" algn="l" defTabSz="1300277"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nb-NO"/>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video" Target="https://www.youtube.com/embed/R5p7dofKp3E?feature=oembed" TargetMode="Externa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en.wikipedia.org/wiki/Feature_engineer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Phonemes" TargetMode="External"/><Relationship Id="rId2" Type="http://schemas.openxmlformats.org/officeDocument/2006/relationships/hyperlink" Target="https://en.wikipedia.org/wiki/Histogram" TargetMode="External"/><Relationship Id="rId1" Type="http://schemas.openxmlformats.org/officeDocument/2006/relationships/slideLayout" Target="../slideLayouts/slideLayout9.xml"/><Relationship Id="rId4" Type="http://schemas.openxmlformats.org/officeDocument/2006/relationships/hyperlink" Target="https://en.wikipedia.org/wiki/Feature_(computer_vis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9.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tekst 3">
            <a:extLst>
              <a:ext uri="{FF2B5EF4-FFF2-40B4-BE49-F238E27FC236}">
                <a16:creationId xmlns:a16="http://schemas.microsoft.com/office/drawing/2014/main" id="{399A13B8-1B5C-4DBD-AB3C-0BF51F898BC5}"/>
              </a:ext>
            </a:extLst>
          </p:cNvPr>
          <p:cNvSpPr>
            <a:spLocks noGrp="1"/>
          </p:cNvSpPr>
          <p:nvPr>
            <p:ph type="body" sz="quarter" idx="13"/>
          </p:nvPr>
        </p:nvSpPr>
        <p:spPr/>
        <p:txBody>
          <a:bodyPr/>
          <a:lstStyle/>
          <a:p>
            <a:r>
              <a:rPr lang="nb-NO" dirty="0"/>
              <a:t>Umair </a:t>
            </a:r>
            <a:r>
              <a:rPr lang="nb-NO" dirty="0" err="1"/>
              <a:t>Mehmood</a:t>
            </a:r>
            <a:r>
              <a:rPr lang="nb-NO" dirty="0"/>
              <a:t> Imam</a:t>
            </a:r>
          </a:p>
        </p:txBody>
      </p:sp>
      <p:sp>
        <p:nvSpPr>
          <p:cNvPr id="5" name="Plassholder for tekst 4">
            <a:extLst>
              <a:ext uri="{FF2B5EF4-FFF2-40B4-BE49-F238E27FC236}">
                <a16:creationId xmlns:a16="http://schemas.microsoft.com/office/drawing/2014/main" id="{4DB632CC-AA88-49B5-94A8-A9AB855A8EDA}"/>
              </a:ext>
            </a:extLst>
          </p:cNvPr>
          <p:cNvSpPr>
            <a:spLocks noGrp="1"/>
          </p:cNvSpPr>
          <p:nvPr>
            <p:ph type="body" sz="quarter" idx="14"/>
          </p:nvPr>
        </p:nvSpPr>
        <p:spPr/>
        <p:txBody>
          <a:bodyPr/>
          <a:lstStyle/>
          <a:p>
            <a:endParaRPr lang="nb-NO"/>
          </a:p>
        </p:txBody>
      </p:sp>
      <p:sp>
        <p:nvSpPr>
          <p:cNvPr id="7" name="Plassholder for bunntekst 6">
            <a:extLst>
              <a:ext uri="{FF2B5EF4-FFF2-40B4-BE49-F238E27FC236}">
                <a16:creationId xmlns:a16="http://schemas.microsoft.com/office/drawing/2014/main" id="{7036724C-FF80-4743-B52C-D9C23B49A945}"/>
              </a:ext>
            </a:extLst>
          </p:cNvPr>
          <p:cNvSpPr>
            <a:spLocks noGrp="1"/>
          </p:cNvSpPr>
          <p:nvPr>
            <p:ph type="ftr" sz="quarter" idx="18"/>
          </p:nvPr>
        </p:nvSpPr>
        <p:spPr/>
        <p:txBody>
          <a:bodyPr/>
          <a:lstStyle/>
          <a:p>
            <a:r>
              <a:rPr lang="nb-NO"/>
              <a:t>Introduction to A.I - Umair M.I</a:t>
            </a:r>
            <a:endParaRPr lang="nb-NO" dirty="0"/>
          </a:p>
        </p:txBody>
      </p:sp>
      <p:pic>
        <p:nvPicPr>
          <p:cNvPr id="12" name="Bilde 12" descr="Et bilde som inneholder bygning, utendørs, klokke&#10;&#10;Beskrivelse som er generert med høy visshet">
            <a:extLst>
              <a:ext uri="{FF2B5EF4-FFF2-40B4-BE49-F238E27FC236}">
                <a16:creationId xmlns:a16="http://schemas.microsoft.com/office/drawing/2014/main" id="{1142DCAA-C025-4317-BD68-C492DF7AFB7B}"/>
              </a:ext>
            </a:extLst>
          </p:cNvPr>
          <p:cNvPicPr>
            <a:picLocks noGrp="1" noChangeAspect="1"/>
          </p:cNvPicPr>
          <p:nvPr>
            <p:ph type="pic" sz="quarter" idx="16"/>
          </p:nvPr>
        </p:nvPicPr>
        <p:blipFill rotWithShape="1">
          <a:blip r:embed="rId2"/>
          <a:srcRect l="12794" r="12794"/>
          <a:stretch/>
        </p:blipFill>
        <p:spPr>
          <a:prstGeom prst="rect">
            <a:avLst/>
          </a:prstGeom>
        </p:spPr>
      </p:pic>
      <p:sp>
        <p:nvSpPr>
          <p:cNvPr id="8" name="Title 7">
            <a:extLst>
              <a:ext uri="{FF2B5EF4-FFF2-40B4-BE49-F238E27FC236}">
                <a16:creationId xmlns:a16="http://schemas.microsoft.com/office/drawing/2014/main" id="{F4B57672-B3B8-5244-B126-DD1EFB594EFF}"/>
              </a:ext>
            </a:extLst>
          </p:cNvPr>
          <p:cNvSpPr>
            <a:spLocks noGrp="1"/>
          </p:cNvSpPr>
          <p:nvPr>
            <p:ph type="ctrTitle"/>
          </p:nvPr>
        </p:nvSpPr>
        <p:spPr/>
        <p:txBody>
          <a:bodyPr/>
          <a:lstStyle/>
          <a:p>
            <a:r>
              <a:rPr lang="en-NO" dirty="0"/>
              <a:t>Data</a:t>
            </a:r>
          </a:p>
        </p:txBody>
      </p:sp>
    </p:spTree>
    <p:extLst>
      <p:ext uri="{BB962C8B-B14F-4D97-AF65-F5344CB8AC3E}">
        <p14:creationId xmlns:p14="http://schemas.microsoft.com/office/powerpoint/2010/main" val="2798264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E65913-9191-384C-A182-F2AC06460D25}"/>
              </a:ext>
            </a:extLst>
          </p:cNvPr>
          <p:cNvSpPr>
            <a:spLocks noGrp="1"/>
          </p:cNvSpPr>
          <p:nvPr>
            <p:ph idx="1"/>
          </p:nvPr>
        </p:nvSpPr>
        <p:spPr>
          <a:xfrm>
            <a:off x="972122" y="2068664"/>
            <a:ext cx="15373922" cy="6104358"/>
          </a:xfrm>
        </p:spPr>
        <p:txBody>
          <a:bodyPr>
            <a:normAutofit fontScale="92500" lnSpcReduction="10000"/>
          </a:bodyPr>
          <a:lstStyle/>
          <a:p>
            <a:r>
              <a:rPr lang="en-NO" dirty="0"/>
              <a:t>Data labeling / annotation</a:t>
            </a:r>
          </a:p>
          <a:p>
            <a:r>
              <a:rPr lang="en-NO" dirty="0"/>
              <a:t>Data annonimization</a:t>
            </a:r>
          </a:p>
          <a:p>
            <a:r>
              <a:rPr lang="en-NO" dirty="0"/>
              <a:t>Synthetic data</a:t>
            </a:r>
          </a:p>
          <a:p>
            <a:r>
              <a:rPr lang="en-NO" dirty="0"/>
              <a:t>Data preperation</a:t>
            </a:r>
          </a:p>
          <a:p>
            <a:pPr lvl="1"/>
            <a:r>
              <a:rPr lang="en-GB" dirty="0"/>
              <a:t>D</a:t>
            </a:r>
            <a:r>
              <a:rPr lang="en-NO" dirty="0"/>
              <a:t>ata cleansing + feature engineering</a:t>
            </a:r>
          </a:p>
          <a:p>
            <a:r>
              <a:rPr lang="en-NO" dirty="0"/>
              <a:t>Data wrangling</a:t>
            </a:r>
          </a:p>
          <a:p>
            <a:r>
              <a:rPr lang="en-NO" dirty="0"/>
              <a:t>Data mining</a:t>
            </a:r>
          </a:p>
          <a:p>
            <a:r>
              <a:rPr lang="en-NO" dirty="0"/>
              <a:t>Data warehousing</a:t>
            </a:r>
          </a:p>
          <a:p>
            <a:pPr lvl="1"/>
            <a:r>
              <a:rPr lang="en-NO" dirty="0"/>
              <a:t>ETL programming</a:t>
            </a:r>
          </a:p>
          <a:p>
            <a:r>
              <a:rPr lang="en-NO" dirty="0"/>
              <a:t>Data Engineering</a:t>
            </a:r>
          </a:p>
          <a:p>
            <a:pPr lvl="1"/>
            <a:r>
              <a:rPr lang="en-GB" dirty="0"/>
              <a:t>I</a:t>
            </a:r>
            <a:r>
              <a:rPr lang="en-NO" dirty="0"/>
              <a:t>nfrastructure, big data, cloud etc..</a:t>
            </a:r>
          </a:p>
          <a:p>
            <a:endParaRPr lang="en-NO" dirty="0"/>
          </a:p>
          <a:p>
            <a:endParaRPr lang="en-NO" dirty="0"/>
          </a:p>
        </p:txBody>
      </p:sp>
      <p:sp>
        <p:nvSpPr>
          <p:cNvPr id="4" name="Rectangle 3">
            <a:extLst>
              <a:ext uri="{FF2B5EF4-FFF2-40B4-BE49-F238E27FC236}">
                <a16:creationId xmlns:a16="http://schemas.microsoft.com/office/drawing/2014/main" id="{6FC1166C-606A-DF44-AC74-6FC38479A294}"/>
              </a:ext>
            </a:extLst>
          </p:cNvPr>
          <p:cNvSpPr/>
          <p:nvPr/>
        </p:nvSpPr>
        <p:spPr>
          <a:xfrm>
            <a:off x="254832" y="89192"/>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606B919C-3550-B740-A03A-4877793F7B32}"/>
              </a:ext>
            </a:extLst>
          </p:cNvPr>
          <p:cNvSpPr txBox="1">
            <a:spLocks/>
          </p:cNvSpPr>
          <p:nvPr/>
        </p:nvSpPr>
        <p:spPr>
          <a:xfrm>
            <a:off x="985551" y="527416"/>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How to work with data ?</a:t>
            </a:r>
          </a:p>
        </p:txBody>
      </p:sp>
    </p:spTree>
    <p:extLst>
      <p:ext uri="{BB962C8B-B14F-4D97-AF65-F5344CB8AC3E}">
        <p14:creationId xmlns:p14="http://schemas.microsoft.com/office/powerpoint/2010/main" val="1742650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hat is image tagging? - Quora">
            <a:extLst>
              <a:ext uri="{FF2B5EF4-FFF2-40B4-BE49-F238E27FC236}">
                <a16:creationId xmlns:a16="http://schemas.microsoft.com/office/drawing/2014/main" id="{DD856859-55D1-994D-987A-6DA55F0CC7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4937" y="3533890"/>
            <a:ext cx="6501342" cy="408139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utomatic Image Tagging and Categorization Using Imagga Api">
            <a:extLst>
              <a:ext uri="{FF2B5EF4-FFF2-40B4-BE49-F238E27FC236}">
                <a16:creationId xmlns:a16="http://schemas.microsoft.com/office/drawing/2014/main" id="{48805172-FE3C-EB4D-8FD6-85F558095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8746" y="3958283"/>
            <a:ext cx="5110777" cy="32326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94D7D54-E810-334A-B50D-F35296D35D5E}"/>
              </a:ext>
            </a:extLst>
          </p:cNvPr>
          <p:cNvSpPr/>
          <p:nvPr/>
        </p:nvSpPr>
        <p:spPr>
          <a:xfrm>
            <a:off x="254832" y="89192"/>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9" name="Title 1">
            <a:extLst>
              <a:ext uri="{FF2B5EF4-FFF2-40B4-BE49-F238E27FC236}">
                <a16:creationId xmlns:a16="http://schemas.microsoft.com/office/drawing/2014/main" id="{0A096F3B-3607-E94C-AED3-3E915F25ECAF}"/>
              </a:ext>
            </a:extLst>
          </p:cNvPr>
          <p:cNvSpPr txBox="1">
            <a:spLocks/>
          </p:cNvSpPr>
          <p:nvPr/>
        </p:nvSpPr>
        <p:spPr>
          <a:xfrm>
            <a:off x="972122" y="527416"/>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1. Data Labeling / annotation</a:t>
            </a:r>
          </a:p>
        </p:txBody>
      </p:sp>
    </p:spTree>
    <p:extLst>
      <p:ext uri="{BB962C8B-B14F-4D97-AF65-F5344CB8AC3E}">
        <p14:creationId xmlns:p14="http://schemas.microsoft.com/office/powerpoint/2010/main" val="181868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ata Annotation Tools | Appen">
            <a:extLst>
              <a:ext uri="{FF2B5EF4-FFF2-40B4-BE49-F238E27FC236}">
                <a16:creationId xmlns:a16="http://schemas.microsoft.com/office/drawing/2014/main" id="{80D32695-BED6-6245-A720-6E742F20A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62" y="4575626"/>
            <a:ext cx="6445112" cy="363074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New Tool Offers Help with Data Annotation - RTInsights">
            <a:extLst>
              <a:ext uri="{FF2B5EF4-FFF2-40B4-BE49-F238E27FC236}">
                <a16:creationId xmlns:a16="http://schemas.microsoft.com/office/drawing/2014/main" id="{05980888-4275-A34D-A45D-E1E5185101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09839" y="1092584"/>
            <a:ext cx="7227124" cy="4009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638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510F-C25E-064F-8E71-C5D1480014D8}"/>
              </a:ext>
            </a:extLst>
          </p:cNvPr>
          <p:cNvSpPr>
            <a:spLocks noGrp="1"/>
          </p:cNvSpPr>
          <p:nvPr>
            <p:ph type="title"/>
          </p:nvPr>
        </p:nvSpPr>
        <p:spPr/>
        <p:txBody>
          <a:bodyPr/>
          <a:lstStyle/>
          <a:p>
            <a:endParaRPr lang="en-NO"/>
          </a:p>
        </p:txBody>
      </p:sp>
      <p:sp>
        <p:nvSpPr>
          <p:cNvPr id="3" name="Content Placeholder 2">
            <a:extLst>
              <a:ext uri="{FF2B5EF4-FFF2-40B4-BE49-F238E27FC236}">
                <a16:creationId xmlns:a16="http://schemas.microsoft.com/office/drawing/2014/main" id="{C9D3CA13-934B-924F-9311-8D0B2E0E092D}"/>
              </a:ext>
            </a:extLst>
          </p:cNvPr>
          <p:cNvSpPr>
            <a:spLocks noGrp="1"/>
          </p:cNvSpPr>
          <p:nvPr>
            <p:ph idx="1"/>
          </p:nvPr>
        </p:nvSpPr>
        <p:spPr/>
        <p:txBody>
          <a:bodyPr/>
          <a:lstStyle/>
          <a:p>
            <a:endParaRPr lang="en-NO"/>
          </a:p>
        </p:txBody>
      </p:sp>
      <p:sp>
        <p:nvSpPr>
          <p:cNvPr id="4" name="Footer Placeholder 3">
            <a:extLst>
              <a:ext uri="{FF2B5EF4-FFF2-40B4-BE49-F238E27FC236}">
                <a16:creationId xmlns:a16="http://schemas.microsoft.com/office/drawing/2014/main" id="{6E11D15D-6662-C744-BBAE-AD048860C194}"/>
              </a:ext>
            </a:extLst>
          </p:cNvPr>
          <p:cNvSpPr>
            <a:spLocks noGrp="1"/>
          </p:cNvSpPr>
          <p:nvPr>
            <p:ph type="ftr" sz="quarter" idx="11"/>
          </p:nvPr>
        </p:nvSpPr>
        <p:spPr/>
        <p:txBody>
          <a:bodyPr/>
          <a:lstStyle/>
          <a:p>
            <a:r>
              <a:rPr lang="nb-NO"/>
              <a:t>Introduction to A.I - Umair M.I</a:t>
            </a:r>
          </a:p>
        </p:txBody>
      </p:sp>
      <p:pic>
        <p:nvPicPr>
          <p:cNvPr id="2050" name="Picture 2" descr="Percentage of Time Allocated to Machine Learning Project Tasks">
            <a:extLst>
              <a:ext uri="{FF2B5EF4-FFF2-40B4-BE49-F238E27FC236}">
                <a16:creationId xmlns:a16="http://schemas.microsoft.com/office/drawing/2014/main" id="{480F873D-A8BF-6A44-8591-8FB3A7FA2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363" y="0"/>
            <a:ext cx="11796712" cy="975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02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LiDAR Interpolation: Product Demo">
            <a:hlinkClick r:id="" action="ppaction://media"/>
            <a:extLst>
              <a:ext uri="{FF2B5EF4-FFF2-40B4-BE49-F238E27FC236}">
                <a16:creationId xmlns:a16="http://schemas.microsoft.com/office/drawing/2014/main" id="{AFB36C4B-1AA3-3E4A-A886-305FAC8080E0}"/>
              </a:ext>
            </a:extLst>
          </p:cNvPr>
          <p:cNvPicPr>
            <a:picLocks noGrp="1" noRot="1" noChangeAspect="1"/>
          </p:cNvPicPr>
          <p:nvPr>
            <p:ph idx="1"/>
            <a:videoFile r:link="rId1"/>
          </p:nvPr>
        </p:nvPicPr>
        <p:blipFill>
          <a:blip r:embed="rId4"/>
          <a:stretch>
            <a:fillRect/>
          </a:stretch>
        </p:blipFill>
        <p:spPr>
          <a:xfrm>
            <a:off x="3172332" y="1098243"/>
            <a:ext cx="11000361" cy="6187562"/>
          </a:xfrm>
          <a:prstGeom prst="rect">
            <a:avLst/>
          </a:prstGeom>
        </p:spPr>
      </p:pic>
    </p:spTree>
    <p:extLst>
      <p:ext uri="{BB962C8B-B14F-4D97-AF65-F5344CB8AC3E}">
        <p14:creationId xmlns:p14="http://schemas.microsoft.com/office/powerpoint/2010/main" val="41074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C5C6FE-09F2-D440-8C3E-618DEE6A1CDA}"/>
              </a:ext>
            </a:extLst>
          </p:cNvPr>
          <p:cNvSpPr/>
          <p:nvPr/>
        </p:nvSpPr>
        <p:spPr>
          <a:xfrm>
            <a:off x="254832" y="89192"/>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29C11399-3C25-5C47-8AC9-9DB6DDD961DF}"/>
              </a:ext>
            </a:extLst>
          </p:cNvPr>
          <p:cNvSpPr txBox="1">
            <a:spLocks/>
          </p:cNvSpPr>
          <p:nvPr/>
        </p:nvSpPr>
        <p:spPr>
          <a:xfrm>
            <a:off x="787011" y="527416"/>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2. Data annonimization</a:t>
            </a:r>
          </a:p>
        </p:txBody>
      </p:sp>
      <p:pic>
        <p:nvPicPr>
          <p:cNvPr id="3" name="Picture 2">
            <a:extLst>
              <a:ext uri="{FF2B5EF4-FFF2-40B4-BE49-F238E27FC236}">
                <a16:creationId xmlns:a16="http://schemas.microsoft.com/office/drawing/2014/main" id="{76EA9E54-A05E-5E4D-9E4F-82B3BB2FC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44" y="3057090"/>
            <a:ext cx="3587610" cy="4204230"/>
          </a:xfrm>
          <a:prstGeom prst="rect">
            <a:avLst/>
          </a:prstGeom>
        </p:spPr>
      </p:pic>
      <p:pic>
        <p:nvPicPr>
          <p:cNvPr id="6" name="Picture 5">
            <a:extLst>
              <a:ext uri="{FF2B5EF4-FFF2-40B4-BE49-F238E27FC236}">
                <a16:creationId xmlns:a16="http://schemas.microsoft.com/office/drawing/2014/main" id="{ACB023F5-E9DD-3D43-9F19-DE352E6C5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8170" y="3057090"/>
            <a:ext cx="3500438" cy="4204230"/>
          </a:xfrm>
          <a:prstGeom prst="rect">
            <a:avLst/>
          </a:prstGeom>
        </p:spPr>
      </p:pic>
      <p:sp>
        <p:nvSpPr>
          <p:cNvPr id="9" name="Notched Right Arrow 8">
            <a:extLst>
              <a:ext uri="{FF2B5EF4-FFF2-40B4-BE49-F238E27FC236}">
                <a16:creationId xmlns:a16="http://schemas.microsoft.com/office/drawing/2014/main" id="{25B0816D-2B04-2744-9915-6B74DBDD81F7}"/>
              </a:ext>
            </a:extLst>
          </p:cNvPr>
          <p:cNvSpPr/>
          <p:nvPr/>
        </p:nvSpPr>
        <p:spPr>
          <a:xfrm>
            <a:off x="7089514" y="3785616"/>
            <a:ext cx="2596896" cy="1536192"/>
          </a:xfrm>
          <a:prstGeom prst="notched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NO" dirty="0"/>
          </a:p>
        </p:txBody>
      </p:sp>
    </p:spTree>
    <p:extLst>
      <p:ext uri="{BB962C8B-B14F-4D97-AF65-F5344CB8AC3E}">
        <p14:creationId xmlns:p14="http://schemas.microsoft.com/office/powerpoint/2010/main" val="427016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o You Need Synthetic Data For Your AI Project? | by Alexandre ...">
            <a:extLst>
              <a:ext uri="{FF2B5EF4-FFF2-40B4-BE49-F238E27FC236}">
                <a16:creationId xmlns:a16="http://schemas.microsoft.com/office/drawing/2014/main" id="{FBCD346E-1DDE-C54C-B455-36B3253551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84629" y="2612481"/>
            <a:ext cx="9421141" cy="61875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06B86C-C40C-9D4B-80BB-834A313A008A}"/>
              </a:ext>
            </a:extLst>
          </p:cNvPr>
          <p:cNvSpPr/>
          <p:nvPr/>
        </p:nvSpPr>
        <p:spPr>
          <a:xfrm>
            <a:off x="254832" y="89192"/>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6E98D13E-E912-EE4B-A7ED-092A2AE4F08E}"/>
              </a:ext>
            </a:extLst>
          </p:cNvPr>
          <p:cNvSpPr txBox="1">
            <a:spLocks/>
          </p:cNvSpPr>
          <p:nvPr/>
        </p:nvSpPr>
        <p:spPr>
          <a:xfrm>
            <a:off x="1184092" y="527416"/>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3. Synthetic data</a:t>
            </a:r>
          </a:p>
        </p:txBody>
      </p:sp>
    </p:spTree>
    <p:extLst>
      <p:ext uri="{BB962C8B-B14F-4D97-AF65-F5344CB8AC3E}">
        <p14:creationId xmlns:p14="http://schemas.microsoft.com/office/powerpoint/2010/main" val="128341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80E58C-49B4-A944-B2C8-995B0DB27F2E}"/>
              </a:ext>
            </a:extLst>
          </p:cNvPr>
          <p:cNvPicPr>
            <a:picLocks noGrp="1" noChangeAspect="1"/>
          </p:cNvPicPr>
          <p:nvPr>
            <p:ph idx="1"/>
          </p:nvPr>
        </p:nvPicPr>
        <p:blipFill>
          <a:blip r:embed="rId3"/>
          <a:stretch>
            <a:fillRect/>
          </a:stretch>
        </p:blipFill>
        <p:spPr>
          <a:xfrm>
            <a:off x="4127062" y="1349645"/>
            <a:ext cx="8338343" cy="7565611"/>
          </a:xfrm>
        </p:spPr>
      </p:pic>
    </p:spTree>
    <p:extLst>
      <p:ext uri="{BB962C8B-B14F-4D97-AF65-F5344CB8AC3E}">
        <p14:creationId xmlns:p14="http://schemas.microsoft.com/office/powerpoint/2010/main" val="3568391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eature Engineering for Machine Learning: A Comprehensive Overview">
            <a:extLst>
              <a:ext uri="{FF2B5EF4-FFF2-40B4-BE49-F238E27FC236}">
                <a16:creationId xmlns:a16="http://schemas.microsoft.com/office/drawing/2014/main" id="{FAC6C500-743B-374A-A879-2CC6C848D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431" y="1482912"/>
            <a:ext cx="8030323" cy="67861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68D5455-E7DD-0647-AE73-737619BBF333}"/>
              </a:ext>
            </a:extLst>
          </p:cNvPr>
          <p:cNvSpPr/>
          <p:nvPr/>
        </p:nvSpPr>
        <p:spPr>
          <a:xfrm>
            <a:off x="276603" y="240980"/>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ACECBE08-A3D2-7445-99B9-4946811A0A29}"/>
              </a:ext>
            </a:extLst>
          </p:cNvPr>
          <p:cNvSpPr txBox="1">
            <a:spLocks/>
          </p:cNvSpPr>
          <p:nvPr/>
        </p:nvSpPr>
        <p:spPr>
          <a:xfrm>
            <a:off x="-406559" y="537257"/>
            <a:ext cx="17172320" cy="945655"/>
          </a:xfrm>
          <a:prstGeom prst="rect">
            <a:avLst/>
          </a:prstGeom>
        </p:spPr>
        <p:txBody>
          <a:bodyPr vert="horz" lIns="130027" tIns="65013" rIns="130027" bIns="650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O" sz="5119" dirty="0"/>
              <a:t>4. Data preperation(cleansing + feature engineering)</a:t>
            </a:r>
          </a:p>
        </p:txBody>
      </p:sp>
      <p:sp>
        <p:nvSpPr>
          <p:cNvPr id="8" name="Rectangle 7">
            <a:extLst>
              <a:ext uri="{FF2B5EF4-FFF2-40B4-BE49-F238E27FC236}">
                <a16:creationId xmlns:a16="http://schemas.microsoft.com/office/drawing/2014/main" id="{66A0678F-DC97-4045-BBEB-59B6E3CAB95E}"/>
              </a:ext>
            </a:extLst>
          </p:cNvPr>
          <p:cNvSpPr/>
          <p:nvPr/>
        </p:nvSpPr>
        <p:spPr>
          <a:xfrm>
            <a:off x="529816" y="2428567"/>
            <a:ext cx="10330089" cy="1274195"/>
          </a:xfrm>
          <a:prstGeom prst="rect">
            <a:avLst/>
          </a:prstGeom>
        </p:spPr>
        <p:txBody>
          <a:bodyPr wrap="square">
            <a:spAutoFit/>
          </a:bodyPr>
          <a:lstStyle/>
          <a:p>
            <a:r>
              <a:rPr lang="en-GB" dirty="0">
                <a:hlinkClick r:id="rId4"/>
              </a:rPr>
              <a:t>Feature engineering</a:t>
            </a:r>
            <a:r>
              <a:rPr lang="en-GB" dirty="0"/>
              <a:t>, also known as feature creation, is the process of constructing new features from existing data to train a machine learning model.</a:t>
            </a:r>
            <a:endParaRPr lang="en-NO" dirty="0"/>
          </a:p>
        </p:txBody>
      </p:sp>
    </p:spTree>
    <p:extLst>
      <p:ext uri="{BB962C8B-B14F-4D97-AF65-F5344CB8AC3E}">
        <p14:creationId xmlns:p14="http://schemas.microsoft.com/office/powerpoint/2010/main" val="52163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3AF77-B30E-C045-AA28-9B8D06DDA4CE}"/>
              </a:ext>
            </a:extLst>
          </p:cNvPr>
          <p:cNvSpPr>
            <a:spLocks noGrp="1"/>
          </p:cNvSpPr>
          <p:nvPr>
            <p:ph type="title"/>
          </p:nvPr>
        </p:nvSpPr>
        <p:spPr>
          <a:xfrm>
            <a:off x="2362010" y="783703"/>
            <a:ext cx="15373922" cy="664797"/>
          </a:xfrm>
        </p:spPr>
        <p:txBody>
          <a:bodyPr/>
          <a:lstStyle/>
          <a:p>
            <a:r>
              <a:rPr lang="en-NO" dirty="0"/>
              <a:t>For example</a:t>
            </a:r>
          </a:p>
        </p:txBody>
      </p:sp>
      <p:sp>
        <p:nvSpPr>
          <p:cNvPr id="3" name="Content Placeholder 2">
            <a:extLst>
              <a:ext uri="{FF2B5EF4-FFF2-40B4-BE49-F238E27FC236}">
                <a16:creationId xmlns:a16="http://schemas.microsoft.com/office/drawing/2014/main" id="{62062D24-58F6-2B4C-A924-8D198CF8F18B}"/>
              </a:ext>
            </a:extLst>
          </p:cNvPr>
          <p:cNvSpPr>
            <a:spLocks noGrp="1"/>
          </p:cNvSpPr>
          <p:nvPr>
            <p:ph idx="1"/>
          </p:nvPr>
        </p:nvSpPr>
        <p:spPr>
          <a:xfrm>
            <a:off x="972122" y="2103120"/>
            <a:ext cx="15373922" cy="6602597"/>
          </a:xfrm>
        </p:spPr>
        <p:txBody>
          <a:bodyPr>
            <a:normAutofit fontScale="92500"/>
          </a:bodyPr>
          <a:lstStyle/>
          <a:p>
            <a:r>
              <a:rPr lang="en-NO" dirty="0"/>
              <a:t>Character recognition</a:t>
            </a:r>
          </a:p>
          <a:p>
            <a:pPr lvl="1"/>
            <a:r>
              <a:rPr lang="en-GB" dirty="0"/>
              <a:t>features may include </a:t>
            </a:r>
            <a:r>
              <a:rPr lang="en-GB" dirty="0">
                <a:hlinkClick r:id="rId2" tooltip="Histogram"/>
              </a:rPr>
              <a:t>histograms</a:t>
            </a:r>
            <a:r>
              <a:rPr lang="en-GB" dirty="0"/>
              <a:t> counting the number of black pixels along horizontal and vertical directions, number of internal holes, stroke detection and many others. </a:t>
            </a:r>
          </a:p>
          <a:p>
            <a:r>
              <a:rPr lang="en-GB" dirty="0"/>
              <a:t>Speech recognition</a:t>
            </a:r>
          </a:p>
          <a:p>
            <a:pPr lvl="1"/>
            <a:r>
              <a:rPr lang="en-GB" dirty="0"/>
              <a:t>features for recognizing </a:t>
            </a:r>
            <a:r>
              <a:rPr lang="en-GB" dirty="0">
                <a:hlinkClick r:id="rId3" tooltip="Phonemes"/>
              </a:rPr>
              <a:t>phonemes</a:t>
            </a:r>
            <a:r>
              <a:rPr lang="en-GB" dirty="0"/>
              <a:t> can include noise ratios, length of sounds, relative power, filter matches and many others. </a:t>
            </a:r>
          </a:p>
          <a:p>
            <a:r>
              <a:rPr lang="en-GB" dirty="0"/>
              <a:t>Spam detection</a:t>
            </a:r>
          </a:p>
          <a:p>
            <a:pPr lvl="1"/>
            <a:r>
              <a:rPr lang="en-GB" dirty="0"/>
              <a:t>features may include the presence or absence of certain email headers, the email structure, the language, the frequency of specific terms, the grammatical correctness of the text. </a:t>
            </a:r>
          </a:p>
          <a:p>
            <a:r>
              <a:rPr lang="en-GB" dirty="0"/>
              <a:t>Computer vision</a:t>
            </a:r>
          </a:p>
          <a:p>
            <a:pPr lvl="1"/>
            <a:r>
              <a:rPr lang="en-GB" dirty="0"/>
              <a:t>there are a large number of possible </a:t>
            </a:r>
            <a:r>
              <a:rPr lang="en-GB" dirty="0">
                <a:hlinkClick r:id="rId4" tooltip="Feature (computer vision)"/>
              </a:rPr>
              <a:t>features</a:t>
            </a:r>
            <a:r>
              <a:rPr lang="en-GB" dirty="0"/>
              <a:t>, such as edges and objects. </a:t>
            </a:r>
          </a:p>
          <a:p>
            <a:pPr lvl="1"/>
            <a:endParaRPr lang="en-GB" dirty="0"/>
          </a:p>
          <a:p>
            <a:pPr lvl="1"/>
            <a:endParaRPr lang="en-GB" dirty="0"/>
          </a:p>
          <a:p>
            <a:pPr lvl="1"/>
            <a:endParaRPr lang="en-GB" dirty="0"/>
          </a:p>
          <a:p>
            <a:pPr lvl="1"/>
            <a:endParaRPr lang="en-GB" dirty="0"/>
          </a:p>
          <a:p>
            <a:endParaRPr lang="en-NO" dirty="0"/>
          </a:p>
        </p:txBody>
      </p:sp>
      <p:sp>
        <p:nvSpPr>
          <p:cNvPr id="4" name="Footer Placeholder 3">
            <a:extLst>
              <a:ext uri="{FF2B5EF4-FFF2-40B4-BE49-F238E27FC236}">
                <a16:creationId xmlns:a16="http://schemas.microsoft.com/office/drawing/2014/main" id="{E87B19B3-EBE7-0D4A-BD81-FA55AEC1AA72}"/>
              </a:ext>
            </a:extLst>
          </p:cNvPr>
          <p:cNvSpPr>
            <a:spLocks noGrp="1"/>
          </p:cNvSpPr>
          <p:nvPr>
            <p:ph type="ftr" sz="quarter" idx="11"/>
          </p:nvPr>
        </p:nvSpPr>
        <p:spPr/>
        <p:txBody>
          <a:bodyPr/>
          <a:lstStyle/>
          <a:p>
            <a:r>
              <a:rPr lang="nb-NO"/>
              <a:t>Introduction to A.I - Umair M.I</a:t>
            </a:r>
          </a:p>
        </p:txBody>
      </p:sp>
    </p:spTree>
    <p:extLst>
      <p:ext uri="{BB962C8B-B14F-4D97-AF65-F5344CB8AC3E}">
        <p14:creationId xmlns:p14="http://schemas.microsoft.com/office/powerpoint/2010/main" val="202390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A751A-43E1-CF47-B18B-B96B6A676E56}"/>
              </a:ext>
            </a:extLst>
          </p:cNvPr>
          <p:cNvSpPr>
            <a:spLocks noGrp="1"/>
          </p:cNvSpPr>
          <p:nvPr>
            <p:ph idx="1"/>
          </p:nvPr>
        </p:nvSpPr>
        <p:spPr>
          <a:xfrm>
            <a:off x="972122" y="2535713"/>
            <a:ext cx="15373922" cy="4680585"/>
          </a:xfrm>
        </p:spPr>
        <p:txBody>
          <a:bodyPr/>
          <a:lstStyle/>
          <a:p>
            <a:pPr marL="731406" indent="-731406">
              <a:buFont typeface="+mj-lt"/>
              <a:buAutoNum type="arabicPeriod"/>
            </a:pPr>
            <a:r>
              <a:rPr lang="en-NO" dirty="0"/>
              <a:t>Identify the problem</a:t>
            </a:r>
          </a:p>
          <a:p>
            <a:pPr marL="731406" indent="-731406">
              <a:buFont typeface="+mj-lt"/>
              <a:buAutoNum type="arabicPeriod"/>
            </a:pPr>
            <a:r>
              <a:rPr lang="en-GB" dirty="0"/>
              <a:t>P</a:t>
            </a:r>
            <a:r>
              <a:rPr lang="en-NO" dirty="0"/>
              <a:t>repare the data</a:t>
            </a:r>
          </a:p>
          <a:p>
            <a:pPr marL="731406" indent="-731406">
              <a:buFont typeface="+mj-lt"/>
              <a:buAutoNum type="arabicPeriod"/>
            </a:pPr>
            <a:r>
              <a:rPr lang="en-NO" dirty="0"/>
              <a:t>Choose the algorithms</a:t>
            </a:r>
          </a:p>
          <a:p>
            <a:pPr marL="731406" indent="-731406">
              <a:buFont typeface="+mj-lt"/>
              <a:buAutoNum type="arabicPeriod"/>
            </a:pPr>
            <a:r>
              <a:rPr lang="en-NO" dirty="0"/>
              <a:t>Train the algorithms with the data</a:t>
            </a:r>
          </a:p>
          <a:p>
            <a:pPr marL="731406" indent="-731406">
              <a:buFont typeface="+mj-lt"/>
              <a:buAutoNum type="arabicPeriod"/>
            </a:pPr>
            <a:r>
              <a:rPr lang="en-NO" dirty="0"/>
              <a:t>Run on a selected platform</a:t>
            </a:r>
          </a:p>
        </p:txBody>
      </p:sp>
      <p:sp>
        <p:nvSpPr>
          <p:cNvPr id="4" name="Rectangle 3">
            <a:extLst>
              <a:ext uri="{FF2B5EF4-FFF2-40B4-BE49-F238E27FC236}">
                <a16:creationId xmlns:a16="http://schemas.microsoft.com/office/drawing/2014/main" id="{8A74A962-B709-CA48-B9CE-9FA392DC8D83}"/>
              </a:ext>
            </a:extLst>
          </p:cNvPr>
          <p:cNvSpPr/>
          <p:nvPr/>
        </p:nvSpPr>
        <p:spPr>
          <a:xfrm>
            <a:off x="42862" y="194190"/>
            <a:ext cx="16303182" cy="1452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2E5D72C7-8E48-F245-8A1A-E76798E9E2EA}"/>
              </a:ext>
            </a:extLst>
          </p:cNvPr>
          <p:cNvSpPr txBox="1">
            <a:spLocks/>
          </p:cNvSpPr>
          <p:nvPr/>
        </p:nvSpPr>
        <p:spPr>
          <a:xfrm>
            <a:off x="998981" y="587818"/>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a:t>Steps to design an A.I system</a:t>
            </a:r>
            <a:endParaRPr lang="en-NO" dirty="0"/>
          </a:p>
        </p:txBody>
      </p:sp>
    </p:spTree>
    <p:extLst>
      <p:ext uri="{BB962C8B-B14F-4D97-AF65-F5344CB8AC3E}">
        <p14:creationId xmlns:p14="http://schemas.microsoft.com/office/powerpoint/2010/main" val="1666515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eature Engineering">
            <a:extLst>
              <a:ext uri="{FF2B5EF4-FFF2-40B4-BE49-F238E27FC236}">
                <a16:creationId xmlns:a16="http://schemas.microsoft.com/office/drawing/2014/main" id="{1A7AF562-A1ED-D043-B02D-30A8BDFFF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602" y="195943"/>
            <a:ext cx="15595819" cy="877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673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644F4A-43A7-5043-AA61-8519D5E19990}"/>
              </a:ext>
            </a:extLst>
          </p:cNvPr>
          <p:cNvSpPr>
            <a:spLocks noGrp="1"/>
          </p:cNvSpPr>
          <p:nvPr>
            <p:ph type="ftr" sz="quarter" idx="11"/>
          </p:nvPr>
        </p:nvSpPr>
        <p:spPr/>
        <p:txBody>
          <a:bodyPr/>
          <a:lstStyle/>
          <a:p>
            <a:r>
              <a:rPr lang="nb-NO"/>
              <a:t>Introduction to A.I - Umair M.I</a:t>
            </a:r>
          </a:p>
        </p:txBody>
      </p:sp>
      <p:pic>
        <p:nvPicPr>
          <p:cNvPr id="1028" name="Picture 4" descr="Tesla Model 3">
            <a:extLst>
              <a:ext uri="{FF2B5EF4-FFF2-40B4-BE49-F238E27FC236}">
                <a16:creationId xmlns:a16="http://schemas.microsoft.com/office/drawing/2014/main" id="{9F67E736-ACDE-394D-ABDD-F8089B0D3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446213"/>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796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2189FD-8B72-6041-9DA1-4B1ABBD66C0F}"/>
              </a:ext>
            </a:extLst>
          </p:cNvPr>
          <p:cNvSpPr>
            <a:spLocks noGrp="1"/>
          </p:cNvSpPr>
          <p:nvPr>
            <p:ph type="ftr" sz="quarter" idx="11"/>
          </p:nvPr>
        </p:nvSpPr>
        <p:spPr/>
        <p:txBody>
          <a:bodyPr/>
          <a:lstStyle/>
          <a:p>
            <a:r>
              <a:rPr lang="nb-NO"/>
              <a:t>Introduction to A.I - Umair M.I</a:t>
            </a:r>
          </a:p>
        </p:txBody>
      </p:sp>
      <p:pic>
        <p:nvPicPr>
          <p:cNvPr id="1026" name="Picture 2" descr="Example of feature extraction ">
            <a:extLst>
              <a:ext uri="{FF2B5EF4-FFF2-40B4-BE49-F238E27FC236}">
                <a16:creationId xmlns:a16="http://schemas.microsoft.com/office/drawing/2014/main" id="{21E4CBB9-20B7-0646-A847-5D6A41973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525" y="1032672"/>
            <a:ext cx="11734260" cy="714034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61A4036-A300-3D4D-91E6-F02010A41F83}"/>
              </a:ext>
            </a:extLst>
          </p:cNvPr>
          <p:cNvSpPr/>
          <p:nvPr/>
        </p:nvSpPr>
        <p:spPr>
          <a:xfrm>
            <a:off x="2724539" y="3079102"/>
            <a:ext cx="11084767" cy="4833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13" name="Picture 12">
            <a:extLst>
              <a:ext uri="{FF2B5EF4-FFF2-40B4-BE49-F238E27FC236}">
                <a16:creationId xmlns:a16="http://schemas.microsoft.com/office/drawing/2014/main" id="{03783FB6-4D41-8E4D-9DCC-ACD5C4313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340" y="3523360"/>
            <a:ext cx="6463081" cy="1945692"/>
          </a:xfrm>
          <a:prstGeom prst="rect">
            <a:avLst/>
          </a:prstGeom>
        </p:spPr>
      </p:pic>
      <p:pic>
        <p:nvPicPr>
          <p:cNvPr id="14" name="Picture 13">
            <a:extLst>
              <a:ext uri="{FF2B5EF4-FFF2-40B4-BE49-F238E27FC236}">
                <a16:creationId xmlns:a16="http://schemas.microsoft.com/office/drawing/2014/main" id="{2AF823AB-BAA2-2148-936A-337EB67B0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9230" y="5781099"/>
            <a:ext cx="9449145" cy="2328050"/>
          </a:xfrm>
          <a:prstGeom prst="rect">
            <a:avLst/>
          </a:prstGeom>
        </p:spPr>
      </p:pic>
    </p:spTree>
    <p:extLst>
      <p:ext uri="{BB962C8B-B14F-4D97-AF65-F5344CB8AC3E}">
        <p14:creationId xmlns:p14="http://schemas.microsoft.com/office/powerpoint/2010/main" val="3041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eature Engineering Example - Quora">
            <a:extLst>
              <a:ext uri="{FF2B5EF4-FFF2-40B4-BE49-F238E27FC236}">
                <a16:creationId xmlns:a16="http://schemas.microsoft.com/office/drawing/2014/main" id="{CC387870-5EF7-FD40-8265-20BACAB0B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4228" y="4745135"/>
            <a:ext cx="8665437" cy="487600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Feature Engineering Example - Quora">
            <a:extLst>
              <a:ext uri="{FF2B5EF4-FFF2-40B4-BE49-F238E27FC236}">
                <a16:creationId xmlns:a16="http://schemas.microsoft.com/office/drawing/2014/main" id="{9538476D-98FD-844E-85A5-2D5162EF4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056" y="0"/>
            <a:ext cx="8668456" cy="487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57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B00F-2760-DC4B-A14E-E38CE4E52B5F}"/>
              </a:ext>
            </a:extLst>
          </p:cNvPr>
          <p:cNvSpPr>
            <a:spLocks noGrp="1"/>
          </p:cNvSpPr>
          <p:nvPr>
            <p:ph type="title"/>
          </p:nvPr>
        </p:nvSpPr>
        <p:spPr>
          <a:xfrm>
            <a:off x="4057" y="22773"/>
            <a:ext cx="17172320" cy="945655"/>
          </a:xfrm>
        </p:spPr>
        <p:txBody>
          <a:bodyPr>
            <a:normAutofit/>
          </a:bodyPr>
          <a:lstStyle/>
          <a:p>
            <a:pPr algn="ctr"/>
            <a:r>
              <a:rPr lang="en-NO" sz="5119" dirty="0"/>
              <a:t>Data preperation(cleansing + feature engineering)</a:t>
            </a:r>
          </a:p>
        </p:txBody>
      </p:sp>
      <p:pic>
        <p:nvPicPr>
          <p:cNvPr id="15362" name="Picture 2" descr="Feature Engineering: A Framework and Techniques – Data Science ...">
            <a:extLst>
              <a:ext uri="{FF2B5EF4-FFF2-40B4-BE49-F238E27FC236}">
                <a16:creationId xmlns:a16="http://schemas.microsoft.com/office/drawing/2014/main" id="{3DA3F159-679A-3147-A0C5-5F25068219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5940" y="1559871"/>
            <a:ext cx="12593980" cy="709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70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740B8-650E-824D-A319-79F6F79D45B4}"/>
              </a:ext>
            </a:extLst>
          </p:cNvPr>
          <p:cNvSpPr>
            <a:spLocks noGrp="1"/>
          </p:cNvSpPr>
          <p:nvPr>
            <p:ph idx="1"/>
          </p:nvPr>
        </p:nvSpPr>
        <p:spPr/>
        <p:txBody>
          <a:bodyPr/>
          <a:lstStyle/>
          <a:p>
            <a:endParaRPr lang="en-NO"/>
          </a:p>
        </p:txBody>
      </p:sp>
      <p:pic>
        <p:nvPicPr>
          <p:cNvPr id="20482" name="Picture 2" descr="Feature Engineering for Machine Learning - Data Science Primer">
            <a:extLst>
              <a:ext uri="{FF2B5EF4-FFF2-40B4-BE49-F238E27FC236}">
                <a16:creationId xmlns:a16="http://schemas.microsoft.com/office/drawing/2014/main" id="{93906095-A237-8346-8102-C9DFF365C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50" y="993261"/>
            <a:ext cx="16975725" cy="776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076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3EDDAA8-6D50-7B47-897E-77D9D25C600A}"/>
              </a:ext>
            </a:extLst>
          </p:cNvPr>
          <p:cNvSpPr>
            <a:spLocks noGrp="1"/>
          </p:cNvSpPr>
          <p:nvPr>
            <p:ph type="ftr" sz="quarter" idx="11"/>
          </p:nvPr>
        </p:nvSpPr>
        <p:spPr/>
        <p:txBody>
          <a:bodyPr/>
          <a:lstStyle/>
          <a:p>
            <a:r>
              <a:rPr lang="nb-NO"/>
              <a:t>Introduction to A.I - Umair M.I</a:t>
            </a:r>
          </a:p>
        </p:txBody>
      </p:sp>
      <p:sp>
        <p:nvSpPr>
          <p:cNvPr id="5" name="Rectangle 4">
            <a:extLst>
              <a:ext uri="{FF2B5EF4-FFF2-40B4-BE49-F238E27FC236}">
                <a16:creationId xmlns:a16="http://schemas.microsoft.com/office/drawing/2014/main" id="{B910211F-D22B-B142-8BE5-EAAB9C67D6C3}"/>
              </a:ext>
            </a:extLst>
          </p:cNvPr>
          <p:cNvSpPr/>
          <p:nvPr/>
        </p:nvSpPr>
        <p:spPr>
          <a:xfrm>
            <a:off x="276603" y="240980"/>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itle 1">
            <a:extLst>
              <a:ext uri="{FF2B5EF4-FFF2-40B4-BE49-F238E27FC236}">
                <a16:creationId xmlns:a16="http://schemas.microsoft.com/office/drawing/2014/main" id="{3DDCED86-323D-484D-B2E3-2EC373E37460}"/>
              </a:ext>
            </a:extLst>
          </p:cNvPr>
          <p:cNvSpPr txBox="1">
            <a:spLocks/>
          </p:cNvSpPr>
          <p:nvPr/>
        </p:nvSpPr>
        <p:spPr>
          <a:xfrm>
            <a:off x="1205863" y="679204"/>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Feature engineering -&gt; Transformations</a:t>
            </a:r>
          </a:p>
        </p:txBody>
      </p:sp>
      <p:pic>
        <p:nvPicPr>
          <p:cNvPr id="2050" name="Picture 2" descr="Image for post">
            <a:extLst>
              <a:ext uri="{FF2B5EF4-FFF2-40B4-BE49-F238E27FC236}">
                <a16:creationId xmlns:a16="http://schemas.microsoft.com/office/drawing/2014/main" id="{544C345B-B8AB-2543-98AA-FD8A51FC519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3440" y="4790477"/>
            <a:ext cx="6291739" cy="34770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E0A1378-B528-FB4A-A46E-D7F7558C3C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2319" y="4939330"/>
            <a:ext cx="7047466" cy="3179308"/>
          </a:xfrm>
          <a:prstGeom prst="rect">
            <a:avLst/>
          </a:prstGeom>
        </p:spPr>
      </p:pic>
      <p:sp>
        <p:nvSpPr>
          <p:cNvPr id="2" name="Right Arrow 1">
            <a:extLst>
              <a:ext uri="{FF2B5EF4-FFF2-40B4-BE49-F238E27FC236}">
                <a16:creationId xmlns:a16="http://schemas.microsoft.com/office/drawing/2014/main" id="{FE96F801-05A7-8F48-A901-1E78006F200D}"/>
              </a:ext>
            </a:extLst>
          </p:cNvPr>
          <p:cNvSpPr/>
          <p:nvPr/>
        </p:nvSpPr>
        <p:spPr>
          <a:xfrm>
            <a:off x="7534114" y="5980344"/>
            <a:ext cx="1788160" cy="793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Rectangle 5">
            <a:extLst>
              <a:ext uri="{FF2B5EF4-FFF2-40B4-BE49-F238E27FC236}">
                <a16:creationId xmlns:a16="http://schemas.microsoft.com/office/drawing/2014/main" id="{30B41DA9-6C3D-2340-9D1E-F1D7A5FC0C2B}"/>
              </a:ext>
            </a:extLst>
          </p:cNvPr>
          <p:cNvSpPr/>
          <p:nvPr/>
        </p:nvSpPr>
        <p:spPr>
          <a:xfrm>
            <a:off x="861394" y="2277177"/>
            <a:ext cx="13626766" cy="880241"/>
          </a:xfrm>
          <a:prstGeom prst="rect">
            <a:avLst/>
          </a:prstGeom>
        </p:spPr>
        <p:txBody>
          <a:bodyPr wrap="square">
            <a:spAutoFit/>
          </a:bodyPr>
          <a:lstStyle/>
          <a:p>
            <a:r>
              <a:rPr lang="en-NO" dirty="0"/>
              <a:t>Transformations</a:t>
            </a:r>
          </a:p>
          <a:p>
            <a:pPr marL="1107521" lvl="1" indent="-457200">
              <a:buFont typeface="Arial" panose="020B0604020202020204" pitchFamily="34" charset="0"/>
              <a:buChar char="•"/>
            </a:pPr>
            <a:r>
              <a:rPr lang="en-GB" dirty="0"/>
              <a:t>Create new features out of one or more of the existing data.</a:t>
            </a:r>
          </a:p>
        </p:txBody>
      </p:sp>
    </p:spTree>
    <p:extLst>
      <p:ext uri="{BB962C8B-B14F-4D97-AF65-F5344CB8AC3E}">
        <p14:creationId xmlns:p14="http://schemas.microsoft.com/office/powerpoint/2010/main" val="294967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240FA9-062D-DB46-939C-F9FA3C8DF2E3}"/>
              </a:ext>
            </a:extLst>
          </p:cNvPr>
          <p:cNvSpPr>
            <a:spLocks noGrp="1"/>
          </p:cNvSpPr>
          <p:nvPr>
            <p:ph idx="1"/>
          </p:nvPr>
        </p:nvSpPr>
        <p:spPr>
          <a:xfrm>
            <a:off x="972122" y="2220452"/>
            <a:ext cx="15373922" cy="1985788"/>
          </a:xfrm>
        </p:spPr>
        <p:txBody>
          <a:bodyPr/>
          <a:lstStyle/>
          <a:p>
            <a:pPr marL="325069" lvl="1" indent="0">
              <a:buNone/>
            </a:pPr>
            <a:endParaRPr lang="en-NO" dirty="0"/>
          </a:p>
          <a:p>
            <a:pPr marL="0" indent="0">
              <a:buNone/>
            </a:pPr>
            <a:r>
              <a:rPr lang="en-NO" dirty="0"/>
              <a:t>Aggregations</a:t>
            </a:r>
          </a:p>
          <a:p>
            <a:pPr lvl="1"/>
            <a:r>
              <a:rPr lang="en-NO" dirty="0"/>
              <a:t>Performed across data and usually calculates statistics</a:t>
            </a:r>
          </a:p>
        </p:txBody>
      </p:sp>
      <p:sp>
        <p:nvSpPr>
          <p:cNvPr id="4" name="Footer Placeholder 3">
            <a:extLst>
              <a:ext uri="{FF2B5EF4-FFF2-40B4-BE49-F238E27FC236}">
                <a16:creationId xmlns:a16="http://schemas.microsoft.com/office/drawing/2014/main" id="{F3EDDAA8-6D50-7B47-897E-77D9D25C600A}"/>
              </a:ext>
            </a:extLst>
          </p:cNvPr>
          <p:cNvSpPr>
            <a:spLocks noGrp="1"/>
          </p:cNvSpPr>
          <p:nvPr>
            <p:ph type="ftr" sz="quarter" idx="11"/>
          </p:nvPr>
        </p:nvSpPr>
        <p:spPr/>
        <p:txBody>
          <a:bodyPr/>
          <a:lstStyle/>
          <a:p>
            <a:r>
              <a:rPr lang="nb-NO"/>
              <a:t>Introduction to A.I - Umair M.I</a:t>
            </a:r>
          </a:p>
        </p:txBody>
      </p:sp>
      <p:sp>
        <p:nvSpPr>
          <p:cNvPr id="5" name="Rectangle 4">
            <a:extLst>
              <a:ext uri="{FF2B5EF4-FFF2-40B4-BE49-F238E27FC236}">
                <a16:creationId xmlns:a16="http://schemas.microsoft.com/office/drawing/2014/main" id="{B910211F-D22B-B142-8BE5-EAAB9C67D6C3}"/>
              </a:ext>
            </a:extLst>
          </p:cNvPr>
          <p:cNvSpPr/>
          <p:nvPr/>
        </p:nvSpPr>
        <p:spPr>
          <a:xfrm>
            <a:off x="276603" y="240980"/>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itle 1">
            <a:extLst>
              <a:ext uri="{FF2B5EF4-FFF2-40B4-BE49-F238E27FC236}">
                <a16:creationId xmlns:a16="http://schemas.microsoft.com/office/drawing/2014/main" id="{3DDCED86-323D-484D-B2E3-2EC373E37460}"/>
              </a:ext>
            </a:extLst>
          </p:cNvPr>
          <p:cNvSpPr txBox="1">
            <a:spLocks/>
          </p:cNvSpPr>
          <p:nvPr/>
        </p:nvSpPr>
        <p:spPr>
          <a:xfrm>
            <a:off x="1205863" y="679204"/>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Feature engineering -&gt; Aggregations</a:t>
            </a:r>
          </a:p>
        </p:txBody>
      </p:sp>
      <p:pic>
        <p:nvPicPr>
          <p:cNvPr id="3074" name="Picture 2" descr="Image for post">
            <a:extLst>
              <a:ext uri="{FF2B5EF4-FFF2-40B4-BE49-F238E27FC236}">
                <a16:creationId xmlns:a16="http://schemas.microsoft.com/office/drawing/2014/main" id="{27E2CB88-763D-1446-9A0D-377F7630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885" y="4206240"/>
            <a:ext cx="11264900" cy="3924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for post">
            <a:extLst>
              <a:ext uri="{FF2B5EF4-FFF2-40B4-BE49-F238E27FC236}">
                <a16:creationId xmlns:a16="http://schemas.microsoft.com/office/drawing/2014/main" id="{B94494CD-2419-2D4C-8E90-75A545E78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603" y="4829323"/>
            <a:ext cx="4165600" cy="2302042"/>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D21B55BE-9153-E44D-AD6A-07026CA5A4BF}"/>
              </a:ext>
            </a:extLst>
          </p:cNvPr>
          <p:cNvSpPr/>
          <p:nvPr/>
        </p:nvSpPr>
        <p:spPr>
          <a:xfrm>
            <a:off x="4478237" y="5946091"/>
            <a:ext cx="662723" cy="487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52834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DDC3-C70E-934A-877C-419A9E73EB77}"/>
              </a:ext>
            </a:extLst>
          </p:cNvPr>
          <p:cNvSpPr>
            <a:spLocks noGrp="1"/>
          </p:cNvSpPr>
          <p:nvPr>
            <p:ph type="title"/>
          </p:nvPr>
        </p:nvSpPr>
        <p:spPr/>
        <p:txBody>
          <a:bodyPr/>
          <a:lstStyle/>
          <a:p>
            <a:r>
              <a:rPr lang="en-GB" dirty="0"/>
              <a:t>P</a:t>
            </a:r>
            <a:r>
              <a:rPr lang="en-NO" dirty="0"/>
              <a:t>lease read on your own time</a:t>
            </a:r>
          </a:p>
        </p:txBody>
      </p:sp>
      <p:sp>
        <p:nvSpPr>
          <p:cNvPr id="3" name="Content Placeholder 2">
            <a:extLst>
              <a:ext uri="{FF2B5EF4-FFF2-40B4-BE49-F238E27FC236}">
                <a16:creationId xmlns:a16="http://schemas.microsoft.com/office/drawing/2014/main" id="{2D24C8E2-F104-2F4E-B507-617DDB35EB99}"/>
              </a:ext>
            </a:extLst>
          </p:cNvPr>
          <p:cNvSpPr>
            <a:spLocks noGrp="1"/>
          </p:cNvSpPr>
          <p:nvPr>
            <p:ph idx="1"/>
          </p:nvPr>
        </p:nvSpPr>
        <p:spPr/>
        <p:txBody>
          <a:bodyPr/>
          <a:lstStyle/>
          <a:p>
            <a:r>
              <a:rPr lang="en-GB" dirty="0"/>
              <a:t>https://</a:t>
            </a:r>
            <a:r>
              <a:rPr lang="en-GB" dirty="0" err="1"/>
              <a:t>towardsdatascience.com</a:t>
            </a:r>
            <a:r>
              <a:rPr lang="en-GB" dirty="0"/>
              <a:t>/feature-engineering-in-python-part-i-the-most-powerful-way-of-dealing-with-data-8e2447e7c69e</a:t>
            </a:r>
            <a:endParaRPr lang="en-NO" dirty="0"/>
          </a:p>
        </p:txBody>
      </p:sp>
      <p:sp>
        <p:nvSpPr>
          <p:cNvPr id="4" name="Footer Placeholder 3">
            <a:extLst>
              <a:ext uri="{FF2B5EF4-FFF2-40B4-BE49-F238E27FC236}">
                <a16:creationId xmlns:a16="http://schemas.microsoft.com/office/drawing/2014/main" id="{2706AF1F-A42B-6A4C-8045-E4F0ACA6FF3D}"/>
              </a:ext>
            </a:extLst>
          </p:cNvPr>
          <p:cNvSpPr>
            <a:spLocks noGrp="1"/>
          </p:cNvSpPr>
          <p:nvPr>
            <p:ph type="ftr" sz="quarter" idx="11"/>
          </p:nvPr>
        </p:nvSpPr>
        <p:spPr/>
        <p:txBody>
          <a:bodyPr/>
          <a:lstStyle/>
          <a:p>
            <a:r>
              <a:rPr lang="nb-NO"/>
              <a:t>Introduction to A.I - Umair M.I</a:t>
            </a:r>
          </a:p>
        </p:txBody>
      </p:sp>
    </p:spTree>
    <p:extLst>
      <p:ext uri="{BB962C8B-B14F-4D97-AF65-F5344CB8AC3E}">
        <p14:creationId xmlns:p14="http://schemas.microsoft.com/office/powerpoint/2010/main" val="596861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9BE00-0599-3F4C-9DAB-42391084E8ED}"/>
              </a:ext>
            </a:extLst>
          </p:cNvPr>
          <p:cNvSpPr>
            <a:spLocks noGrp="1"/>
          </p:cNvSpPr>
          <p:nvPr>
            <p:ph idx="1"/>
          </p:nvPr>
        </p:nvSpPr>
        <p:spPr/>
        <p:txBody>
          <a:bodyPr/>
          <a:lstStyle/>
          <a:p>
            <a:pPr marL="0" indent="0" algn="ctr">
              <a:buNone/>
            </a:pPr>
            <a:r>
              <a:rPr lang="en-GB" dirty="0">
                <a:solidFill>
                  <a:schemeClr val="accent3"/>
                </a:solidFill>
              </a:rPr>
              <a:t>The process of transforming and mapping </a:t>
            </a:r>
            <a:r>
              <a:rPr lang="en-GB" b="1" dirty="0">
                <a:solidFill>
                  <a:schemeClr val="accent3"/>
                </a:solidFill>
              </a:rPr>
              <a:t>data</a:t>
            </a:r>
            <a:r>
              <a:rPr lang="en-GB" dirty="0">
                <a:solidFill>
                  <a:schemeClr val="accent3"/>
                </a:solidFill>
              </a:rPr>
              <a:t> from one "raw" </a:t>
            </a:r>
            <a:r>
              <a:rPr lang="en-GB" b="1" dirty="0">
                <a:solidFill>
                  <a:schemeClr val="accent3"/>
                </a:solidFill>
              </a:rPr>
              <a:t>data</a:t>
            </a:r>
            <a:r>
              <a:rPr lang="en-GB" dirty="0">
                <a:solidFill>
                  <a:schemeClr val="accent3"/>
                </a:solidFill>
              </a:rPr>
              <a:t> form into another format with the intent of making it more appropriate and valuable for a variety of downstream purposes such as analytics.</a:t>
            </a:r>
          </a:p>
          <a:p>
            <a:pPr marL="0" indent="0" algn="ctr">
              <a:buNone/>
            </a:pPr>
            <a:endParaRPr lang="en-GB" dirty="0"/>
          </a:p>
          <a:p>
            <a:pPr marL="0" indent="0">
              <a:buNone/>
            </a:pPr>
            <a:r>
              <a:rPr lang="en-NO" dirty="0"/>
              <a:t>Tools:</a:t>
            </a:r>
          </a:p>
          <a:p>
            <a:pPr marL="0" indent="0">
              <a:buNone/>
            </a:pPr>
            <a:r>
              <a:rPr lang="en-NO" dirty="0"/>
              <a:t>Python, Excel, Tablua, Google data prep</a:t>
            </a:r>
          </a:p>
        </p:txBody>
      </p:sp>
      <p:sp>
        <p:nvSpPr>
          <p:cNvPr id="4" name="Rectangle 3">
            <a:extLst>
              <a:ext uri="{FF2B5EF4-FFF2-40B4-BE49-F238E27FC236}">
                <a16:creationId xmlns:a16="http://schemas.microsoft.com/office/drawing/2014/main" id="{23D7A0EA-946F-324D-9D0F-CF6DA32C0C0A}"/>
              </a:ext>
            </a:extLst>
          </p:cNvPr>
          <p:cNvSpPr/>
          <p:nvPr/>
        </p:nvSpPr>
        <p:spPr>
          <a:xfrm>
            <a:off x="276603" y="240980"/>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Title 1">
            <a:extLst>
              <a:ext uri="{FF2B5EF4-FFF2-40B4-BE49-F238E27FC236}">
                <a16:creationId xmlns:a16="http://schemas.microsoft.com/office/drawing/2014/main" id="{777D355C-D886-764C-9B3C-ADE66060D5EE}"/>
              </a:ext>
            </a:extLst>
          </p:cNvPr>
          <p:cNvSpPr txBox="1">
            <a:spLocks/>
          </p:cNvSpPr>
          <p:nvPr/>
        </p:nvSpPr>
        <p:spPr>
          <a:xfrm>
            <a:off x="972122" y="679204"/>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5. Data wrangling</a:t>
            </a:r>
          </a:p>
        </p:txBody>
      </p:sp>
    </p:spTree>
    <p:extLst>
      <p:ext uri="{BB962C8B-B14F-4D97-AF65-F5344CB8AC3E}">
        <p14:creationId xmlns:p14="http://schemas.microsoft.com/office/powerpoint/2010/main" val="255887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9981-0015-194B-AFB8-5F0C96C86F85}"/>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50B6172D-7504-5042-AE10-AA549DC622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424" y="673416"/>
            <a:ext cx="14986861" cy="8405179"/>
          </a:xfrm>
        </p:spPr>
      </p:pic>
    </p:spTree>
    <p:extLst>
      <p:ext uri="{BB962C8B-B14F-4D97-AF65-F5344CB8AC3E}">
        <p14:creationId xmlns:p14="http://schemas.microsoft.com/office/powerpoint/2010/main" val="3121874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9D795C-1B33-854B-AC04-125E52332B59}"/>
              </a:ext>
            </a:extLst>
          </p:cNvPr>
          <p:cNvSpPr>
            <a:spLocks noGrp="1"/>
          </p:cNvSpPr>
          <p:nvPr>
            <p:ph idx="1"/>
          </p:nvPr>
        </p:nvSpPr>
        <p:spPr>
          <a:xfrm>
            <a:off x="985551" y="2123058"/>
            <a:ext cx="15373922" cy="4680585"/>
          </a:xfrm>
        </p:spPr>
        <p:txBody>
          <a:bodyPr/>
          <a:lstStyle/>
          <a:p>
            <a:pPr marL="0" indent="0" algn="ctr">
              <a:buNone/>
            </a:pPr>
            <a:r>
              <a:rPr lang="en-GB" dirty="0">
                <a:solidFill>
                  <a:schemeClr val="accent3"/>
                </a:solidFill>
              </a:rPr>
              <a:t>The process of discovering patterns in large data sets involving methods at the intersection of machine learning, statistics, and database systems.</a:t>
            </a:r>
          </a:p>
          <a:p>
            <a:pPr marL="0" indent="0">
              <a:buNone/>
            </a:pPr>
            <a:endParaRPr lang="en-NO" dirty="0">
              <a:solidFill>
                <a:schemeClr val="accent3"/>
              </a:solidFill>
            </a:endParaRPr>
          </a:p>
        </p:txBody>
      </p:sp>
      <p:pic>
        <p:nvPicPr>
          <p:cNvPr id="17410" name="Picture 2" descr="Data mining process">
            <a:extLst>
              <a:ext uri="{FF2B5EF4-FFF2-40B4-BE49-F238E27FC236}">
                <a16:creationId xmlns:a16="http://schemas.microsoft.com/office/drawing/2014/main" id="{E75D8B8F-2E64-FB40-A6FF-8AEBD2090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878" y="3657921"/>
            <a:ext cx="10704350" cy="49953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1E3516-BE64-A948-9DE0-81943CFDE0B2}"/>
              </a:ext>
            </a:extLst>
          </p:cNvPr>
          <p:cNvSpPr/>
          <p:nvPr/>
        </p:nvSpPr>
        <p:spPr>
          <a:xfrm>
            <a:off x="276603" y="240980"/>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itle 1">
            <a:extLst>
              <a:ext uri="{FF2B5EF4-FFF2-40B4-BE49-F238E27FC236}">
                <a16:creationId xmlns:a16="http://schemas.microsoft.com/office/drawing/2014/main" id="{00B00237-6E25-C946-8A42-C300B4DC6EC8}"/>
              </a:ext>
            </a:extLst>
          </p:cNvPr>
          <p:cNvSpPr txBox="1">
            <a:spLocks/>
          </p:cNvSpPr>
          <p:nvPr/>
        </p:nvSpPr>
        <p:spPr>
          <a:xfrm>
            <a:off x="985551" y="649512"/>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6. Data Mining</a:t>
            </a:r>
          </a:p>
        </p:txBody>
      </p:sp>
    </p:spTree>
    <p:extLst>
      <p:ext uri="{BB962C8B-B14F-4D97-AF65-F5344CB8AC3E}">
        <p14:creationId xmlns:p14="http://schemas.microsoft.com/office/powerpoint/2010/main" val="2957502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4C8553E-63C0-F542-8867-74DD393A13D5}"/>
              </a:ext>
            </a:extLst>
          </p:cNvPr>
          <p:cNvSpPr>
            <a:spLocks noGrp="1"/>
          </p:cNvSpPr>
          <p:nvPr>
            <p:ph type="ftr" sz="quarter" idx="11"/>
          </p:nvPr>
        </p:nvSpPr>
        <p:spPr/>
        <p:txBody>
          <a:bodyPr/>
          <a:lstStyle/>
          <a:p>
            <a:r>
              <a:rPr lang="nb-NO"/>
              <a:t>Introduction to A.I - Umair M.I</a:t>
            </a:r>
          </a:p>
        </p:txBody>
      </p:sp>
      <p:sp>
        <p:nvSpPr>
          <p:cNvPr id="5" name="Rectangle 4">
            <a:extLst>
              <a:ext uri="{FF2B5EF4-FFF2-40B4-BE49-F238E27FC236}">
                <a16:creationId xmlns:a16="http://schemas.microsoft.com/office/drawing/2014/main" id="{4189FB67-823E-5747-A062-FB5503149908}"/>
              </a:ext>
            </a:extLst>
          </p:cNvPr>
          <p:cNvSpPr/>
          <p:nvPr/>
        </p:nvSpPr>
        <p:spPr>
          <a:xfrm>
            <a:off x="276603" y="240980"/>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itle 1">
            <a:extLst>
              <a:ext uri="{FF2B5EF4-FFF2-40B4-BE49-F238E27FC236}">
                <a16:creationId xmlns:a16="http://schemas.microsoft.com/office/drawing/2014/main" id="{DB8A26BC-187B-DF4B-979A-D1192D749015}"/>
              </a:ext>
            </a:extLst>
          </p:cNvPr>
          <p:cNvSpPr txBox="1">
            <a:spLocks/>
          </p:cNvSpPr>
          <p:nvPr/>
        </p:nvSpPr>
        <p:spPr>
          <a:xfrm>
            <a:off x="985551" y="649512"/>
            <a:ext cx="15373922" cy="664797"/>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7. Data warehousing</a:t>
            </a:r>
          </a:p>
        </p:txBody>
      </p:sp>
      <p:pic>
        <p:nvPicPr>
          <p:cNvPr id="4098" name="Picture 2" descr="Data Warehouse Implementation [Step by Step Guide] - Addepto">
            <a:extLst>
              <a:ext uri="{FF2B5EF4-FFF2-40B4-BE49-F238E27FC236}">
                <a16:creationId xmlns:a16="http://schemas.microsoft.com/office/drawing/2014/main" id="{A15B17AF-01F9-A145-94E3-5AE6803DCF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1245" y="2311202"/>
            <a:ext cx="13702533" cy="63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044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D8F6-16D8-7948-AF9C-B5869197823C}"/>
              </a:ext>
            </a:extLst>
          </p:cNvPr>
          <p:cNvSpPr>
            <a:spLocks noGrp="1"/>
          </p:cNvSpPr>
          <p:nvPr>
            <p:ph type="title"/>
          </p:nvPr>
        </p:nvSpPr>
        <p:spPr/>
        <p:txBody>
          <a:bodyPr/>
          <a:lstStyle/>
          <a:p>
            <a:endParaRPr lang="en-NO" dirty="0"/>
          </a:p>
        </p:txBody>
      </p:sp>
      <p:sp>
        <p:nvSpPr>
          <p:cNvPr id="3" name="Content Placeholder 2">
            <a:extLst>
              <a:ext uri="{FF2B5EF4-FFF2-40B4-BE49-F238E27FC236}">
                <a16:creationId xmlns:a16="http://schemas.microsoft.com/office/drawing/2014/main" id="{384B2E2B-AB17-1244-A6FF-0F7D478B9352}"/>
              </a:ext>
            </a:extLst>
          </p:cNvPr>
          <p:cNvSpPr>
            <a:spLocks noGrp="1"/>
          </p:cNvSpPr>
          <p:nvPr>
            <p:ph idx="1"/>
          </p:nvPr>
        </p:nvSpPr>
        <p:spPr/>
        <p:txBody>
          <a:bodyPr/>
          <a:lstStyle/>
          <a:p>
            <a:endParaRPr lang="en-NO"/>
          </a:p>
        </p:txBody>
      </p:sp>
      <p:pic>
        <p:nvPicPr>
          <p:cNvPr id="3074" name="Picture 2" descr="Image for post">
            <a:extLst>
              <a:ext uri="{FF2B5EF4-FFF2-40B4-BE49-F238E27FC236}">
                <a16:creationId xmlns:a16="http://schemas.microsoft.com/office/drawing/2014/main" id="{163E30DF-6CA3-034D-B1D5-A0FF377E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440" y="-1"/>
            <a:ext cx="15212689" cy="97520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C17DA59-06FA-F141-90E0-C18991B1FDDA}"/>
              </a:ext>
            </a:extLst>
          </p:cNvPr>
          <p:cNvSpPr/>
          <p:nvPr/>
        </p:nvSpPr>
        <p:spPr>
          <a:xfrm>
            <a:off x="14632730" y="9226826"/>
            <a:ext cx="3794629" cy="652486"/>
          </a:xfrm>
          <a:prstGeom prst="rect">
            <a:avLst/>
          </a:prstGeom>
        </p:spPr>
        <p:txBody>
          <a:bodyPr wrap="none">
            <a:spAutoFit/>
          </a:bodyPr>
          <a:lstStyle/>
          <a:p>
            <a:r>
              <a:rPr lang="en-GB" sz="3640" dirty="0"/>
              <a:t>b</a:t>
            </a:r>
            <a:r>
              <a:rPr lang="en-NO" sz="3640" dirty="0"/>
              <a:t>y Monica Rogati</a:t>
            </a:r>
          </a:p>
        </p:txBody>
      </p:sp>
    </p:spTree>
    <p:extLst>
      <p:ext uri="{BB962C8B-B14F-4D97-AF65-F5344CB8AC3E}">
        <p14:creationId xmlns:p14="http://schemas.microsoft.com/office/powerpoint/2010/main" val="1644458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ABA1-17E6-1645-86DC-07D4350D4E8A}"/>
              </a:ext>
            </a:extLst>
          </p:cNvPr>
          <p:cNvSpPr>
            <a:spLocks noGrp="1"/>
          </p:cNvSpPr>
          <p:nvPr>
            <p:ph type="title"/>
          </p:nvPr>
        </p:nvSpPr>
        <p:spPr>
          <a:xfrm>
            <a:off x="2816420" y="792491"/>
            <a:ext cx="15373922" cy="664797"/>
          </a:xfrm>
        </p:spPr>
        <p:txBody>
          <a:bodyPr/>
          <a:lstStyle/>
          <a:p>
            <a:r>
              <a:rPr lang="en-US" dirty="0"/>
              <a:t>This has given rise to a field related to AI, </a:t>
            </a:r>
          </a:p>
        </p:txBody>
      </p:sp>
      <p:sp>
        <p:nvSpPr>
          <p:cNvPr id="4" name="Footer Placeholder 3">
            <a:extLst>
              <a:ext uri="{FF2B5EF4-FFF2-40B4-BE49-F238E27FC236}">
                <a16:creationId xmlns:a16="http://schemas.microsoft.com/office/drawing/2014/main" id="{ED908464-8E4C-6140-8EAB-972D0AC59F99}"/>
              </a:ext>
            </a:extLst>
          </p:cNvPr>
          <p:cNvSpPr>
            <a:spLocks noGrp="1"/>
          </p:cNvSpPr>
          <p:nvPr>
            <p:ph type="ftr" sz="quarter" idx="11"/>
          </p:nvPr>
        </p:nvSpPr>
        <p:spPr/>
        <p:txBody>
          <a:bodyPr/>
          <a:lstStyle/>
          <a:p>
            <a:r>
              <a:rPr lang="nb-NO"/>
              <a:t>Introduction to A.I - Umair M.I</a:t>
            </a:r>
          </a:p>
        </p:txBody>
      </p:sp>
      <p:pic>
        <p:nvPicPr>
          <p:cNvPr id="5" name="Picture 2" descr="Artificial Intelligence | Machine learning | Deep learning | Argility">
            <a:extLst>
              <a:ext uri="{FF2B5EF4-FFF2-40B4-BE49-F238E27FC236}">
                <a16:creationId xmlns:a16="http://schemas.microsoft.com/office/drawing/2014/main" id="{AC904EB3-7FA6-6C49-9E84-11C83AE99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2106" y="2539545"/>
            <a:ext cx="7130949" cy="689474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DDC1DA7E-F80A-7F43-94F5-FF477AF47E38}"/>
              </a:ext>
            </a:extLst>
          </p:cNvPr>
          <p:cNvSpPr/>
          <p:nvPr/>
        </p:nvSpPr>
        <p:spPr>
          <a:xfrm>
            <a:off x="8858463" y="5856863"/>
            <a:ext cx="3289835" cy="34050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t>DATA SCIENCE</a:t>
            </a:r>
          </a:p>
        </p:txBody>
      </p:sp>
    </p:spTree>
    <p:extLst>
      <p:ext uri="{BB962C8B-B14F-4D97-AF65-F5344CB8AC3E}">
        <p14:creationId xmlns:p14="http://schemas.microsoft.com/office/powerpoint/2010/main" val="72515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93F1-F5F5-C845-8992-57511BD43B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4D4830-20E2-DB4D-A12C-FD4684B5E59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CEDBF47-F07D-9E43-8A1D-B074E5F7365D}"/>
              </a:ext>
            </a:extLst>
          </p:cNvPr>
          <p:cNvSpPr>
            <a:spLocks noGrp="1"/>
          </p:cNvSpPr>
          <p:nvPr>
            <p:ph type="ftr" sz="quarter" idx="11"/>
          </p:nvPr>
        </p:nvSpPr>
        <p:spPr/>
        <p:txBody>
          <a:bodyPr/>
          <a:lstStyle/>
          <a:p>
            <a:r>
              <a:rPr lang="nb-NO"/>
              <a:t>Introduction to A.I - Umair M.I</a:t>
            </a:r>
          </a:p>
        </p:txBody>
      </p:sp>
      <p:pic>
        <p:nvPicPr>
          <p:cNvPr id="1026" name="Picture 2" descr="Data Science vs Artificial Intelligence - Eliminate your Doubts - DataFlair">
            <a:extLst>
              <a:ext uri="{FF2B5EF4-FFF2-40B4-BE49-F238E27FC236}">
                <a16:creationId xmlns:a16="http://schemas.microsoft.com/office/drawing/2014/main" id="{016A230A-D5D9-1843-A4BA-4ECAE1668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41" y="286867"/>
            <a:ext cx="17031281" cy="89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08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754BAC-0BCE-C64D-86A5-4ACE18419A35}"/>
              </a:ext>
            </a:extLst>
          </p:cNvPr>
          <p:cNvSpPr txBox="1"/>
          <p:nvPr/>
        </p:nvSpPr>
        <p:spPr>
          <a:xfrm>
            <a:off x="11301684" y="2473187"/>
            <a:ext cx="2748668" cy="792525"/>
          </a:xfrm>
          <a:prstGeom prst="rect">
            <a:avLst/>
          </a:prstGeom>
          <a:noFill/>
        </p:spPr>
        <p:txBody>
          <a:bodyPr wrap="square" rtlCol="0">
            <a:spAutoFit/>
          </a:bodyPr>
          <a:lstStyle/>
          <a:p>
            <a:r>
              <a:rPr lang="en-NO" sz="4550" dirty="0"/>
              <a:t>DATA</a:t>
            </a:r>
          </a:p>
        </p:txBody>
      </p:sp>
      <p:sp>
        <p:nvSpPr>
          <p:cNvPr id="5" name="Rectangle 4">
            <a:extLst>
              <a:ext uri="{FF2B5EF4-FFF2-40B4-BE49-F238E27FC236}">
                <a16:creationId xmlns:a16="http://schemas.microsoft.com/office/drawing/2014/main" id="{E66D2C05-4608-6A42-9809-A10EE43ECA93}"/>
              </a:ext>
            </a:extLst>
          </p:cNvPr>
          <p:cNvSpPr/>
          <p:nvPr/>
        </p:nvSpPr>
        <p:spPr>
          <a:xfrm>
            <a:off x="11301684" y="4254289"/>
            <a:ext cx="5846472" cy="652486"/>
          </a:xfrm>
          <a:prstGeom prst="rect">
            <a:avLst/>
          </a:prstGeom>
        </p:spPr>
        <p:txBody>
          <a:bodyPr wrap="none">
            <a:spAutoFit/>
          </a:bodyPr>
          <a:lstStyle/>
          <a:p>
            <a:r>
              <a:rPr lang="en-NO" sz="3640" dirty="0"/>
              <a:t>Open data sets. </a:t>
            </a:r>
            <a:r>
              <a:rPr lang="en-GB" sz="3640" dirty="0"/>
              <a:t>e</a:t>
            </a:r>
            <a:r>
              <a:rPr lang="en-NO" sz="3640" dirty="0"/>
              <a:t>.g </a:t>
            </a:r>
            <a:r>
              <a:rPr lang="en-NO" sz="3640" dirty="0">
                <a:hlinkClick r:id="rId3"/>
              </a:rPr>
              <a:t>Kaggle</a:t>
            </a:r>
            <a:endParaRPr lang="en-NO" sz="3640" dirty="0"/>
          </a:p>
        </p:txBody>
      </p:sp>
      <p:pic>
        <p:nvPicPr>
          <p:cNvPr id="5126" name="Picture 6" descr="Related image">
            <a:extLst>
              <a:ext uri="{FF2B5EF4-FFF2-40B4-BE49-F238E27FC236}">
                <a16:creationId xmlns:a16="http://schemas.microsoft.com/office/drawing/2014/main" id="{EF6CC910-A369-A74C-9B15-CB02F4472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57" y="3285832"/>
            <a:ext cx="10083938" cy="43592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D944FB-1863-A940-B32A-ACFC9E3B81AC}"/>
              </a:ext>
            </a:extLst>
          </p:cNvPr>
          <p:cNvSpPr txBox="1"/>
          <p:nvPr/>
        </p:nvSpPr>
        <p:spPr>
          <a:xfrm>
            <a:off x="1965088" y="2454287"/>
            <a:ext cx="5873152" cy="792525"/>
          </a:xfrm>
          <a:prstGeom prst="rect">
            <a:avLst/>
          </a:prstGeom>
          <a:noFill/>
        </p:spPr>
        <p:txBody>
          <a:bodyPr wrap="square" rtlCol="0">
            <a:spAutoFit/>
          </a:bodyPr>
          <a:lstStyle/>
          <a:p>
            <a:r>
              <a:rPr lang="en-NO" sz="4550" dirty="0"/>
              <a:t>Algorithms and tools</a:t>
            </a:r>
          </a:p>
        </p:txBody>
      </p:sp>
      <p:sp>
        <p:nvSpPr>
          <p:cNvPr id="11" name="Rectangle 10">
            <a:extLst>
              <a:ext uri="{FF2B5EF4-FFF2-40B4-BE49-F238E27FC236}">
                <a16:creationId xmlns:a16="http://schemas.microsoft.com/office/drawing/2014/main" id="{CCB28765-8249-E74A-8635-C2E6E9B1D994}"/>
              </a:ext>
            </a:extLst>
          </p:cNvPr>
          <p:cNvSpPr/>
          <p:nvPr/>
        </p:nvSpPr>
        <p:spPr>
          <a:xfrm>
            <a:off x="11301684" y="5247299"/>
            <a:ext cx="6043341" cy="1212640"/>
          </a:xfrm>
          <a:prstGeom prst="rect">
            <a:avLst/>
          </a:prstGeom>
        </p:spPr>
        <p:txBody>
          <a:bodyPr wrap="square">
            <a:spAutoFit/>
          </a:bodyPr>
          <a:lstStyle/>
          <a:p>
            <a:r>
              <a:rPr lang="en-GB" sz="3640" dirty="0"/>
              <a:t>Private data, e.g. any organizations data</a:t>
            </a:r>
            <a:endParaRPr lang="en-NO" sz="3640" dirty="0"/>
          </a:p>
        </p:txBody>
      </p:sp>
      <p:sp>
        <p:nvSpPr>
          <p:cNvPr id="8" name="Rectangle 7">
            <a:extLst>
              <a:ext uri="{FF2B5EF4-FFF2-40B4-BE49-F238E27FC236}">
                <a16:creationId xmlns:a16="http://schemas.microsoft.com/office/drawing/2014/main" id="{1BBE0F13-8C2B-9C4A-9A6C-58631E376481}"/>
              </a:ext>
            </a:extLst>
          </p:cNvPr>
          <p:cNvSpPr/>
          <p:nvPr/>
        </p:nvSpPr>
        <p:spPr>
          <a:xfrm>
            <a:off x="42862" y="194190"/>
            <a:ext cx="16303182" cy="14520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Title 1">
            <a:extLst>
              <a:ext uri="{FF2B5EF4-FFF2-40B4-BE49-F238E27FC236}">
                <a16:creationId xmlns:a16="http://schemas.microsoft.com/office/drawing/2014/main" id="{0BE4246C-59A7-D847-9584-05D3ECABB1CE}"/>
              </a:ext>
            </a:extLst>
          </p:cNvPr>
          <p:cNvSpPr txBox="1">
            <a:spLocks/>
          </p:cNvSpPr>
          <p:nvPr/>
        </p:nvSpPr>
        <p:spPr>
          <a:xfrm>
            <a:off x="998981" y="-715904"/>
            <a:ext cx="12337460" cy="1884938"/>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a:t>A.I is about algorithms, tools and data</a:t>
            </a:r>
            <a:endParaRPr lang="en-NO" dirty="0"/>
          </a:p>
        </p:txBody>
      </p:sp>
    </p:spTree>
    <p:extLst>
      <p:ext uri="{BB962C8B-B14F-4D97-AF65-F5344CB8AC3E}">
        <p14:creationId xmlns:p14="http://schemas.microsoft.com/office/powerpoint/2010/main" val="10206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Data is the new ?Oil? PLUTONIUM! [Gerd Leonhard Futurist Humanist ...">
            <a:extLst>
              <a:ext uri="{FF2B5EF4-FFF2-40B4-BE49-F238E27FC236}">
                <a16:creationId xmlns:a16="http://schemas.microsoft.com/office/drawing/2014/main" id="{87ADC436-DD73-CB49-A0E4-C70AF9F8E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702" y="549443"/>
            <a:ext cx="6733580" cy="3793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 “Data is The New Oil.”. And other bromides that hold us all ...">
            <a:extLst>
              <a:ext uri="{FF2B5EF4-FFF2-40B4-BE49-F238E27FC236}">
                <a16:creationId xmlns:a16="http://schemas.microsoft.com/office/drawing/2014/main" id="{575E2144-921A-564D-ACCE-3F52C043F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35" y="549443"/>
            <a:ext cx="6733581" cy="379325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EB25F84-84D3-3245-AA2E-408B3B896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826" y="4876006"/>
            <a:ext cx="8344190" cy="476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92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69CF-3B73-FF48-B558-310FDB576E34}"/>
              </a:ext>
            </a:extLst>
          </p:cNvPr>
          <p:cNvSpPr>
            <a:spLocks noGrp="1"/>
          </p:cNvSpPr>
          <p:nvPr>
            <p:ph type="title"/>
          </p:nvPr>
        </p:nvSpPr>
        <p:spPr>
          <a:xfrm>
            <a:off x="1195969" y="1914295"/>
            <a:ext cx="15373922" cy="664797"/>
          </a:xfrm>
        </p:spPr>
        <p:txBody>
          <a:bodyPr/>
          <a:lstStyle/>
          <a:p>
            <a:r>
              <a:rPr lang="nb-NO" dirty="0" err="1"/>
              <a:t>Daily</a:t>
            </a:r>
            <a:r>
              <a:rPr lang="nb-NO" dirty="0"/>
              <a:t> </a:t>
            </a:r>
            <a:r>
              <a:rPr lang="nb-NO" dirty="0" err="1"/>
              <a:t>life</a:t>
            </a:r>
            <a:r>
              <a:rPr lang="nb-NO" dirty="0"/>
              <a:t> </a:t>
            </a:r>
            <a:r>
              <a:rPr lang="nb-NO" dirty="0" err="1"/>
              <a:t>of</a:t>
            </a:r>
            <a:r>
              <a:rPr lang="nb-NO" dirty="0"/>
              <a:t> an </a:t>
            </a:r>
            <a:r>
              <a:rPr lang="en-NO" dirty="0"/>
              <a:t>A.I programmer</a:t>
            </a:r>
          </a:p>
        </p:txBody>
      </p:sp>
      <p:sp>
        <p:nvSpPr>
          <p:cNvPr id="3" name="Content Placeholder 2">
            <a:extLst>
              <a:ext uri="{FF2B5EF4-FFF2-40B4-BE49-F238E27FC236}">
                <a16:creationId xmlns:a16="http://schemas.microsoft.com/office/drawing/2014/main" id="{5CB8CA6E-2930-2846-9211-91E71A879614}"/>
              </a:ext>
            </a:extLst>
          </p:cNvPr>
          <p:cNvSpPr>
            <a:spLocks noGrp="1"/>
          </p:cNvSpPr>
          <p:nvPr>
            <p:ph idx="1"/>
          </p:nvPr>
        </p:nvSpPr>
        <p:spPr>
          <a:xfrm>
            <a:off x="1195969" y="3073400"/>
            <a:ext cx="14953086" cy="6121400"/>
          </a:xfrm>
        </p:spPr>
        <p:txBody>
          <a:bodyPr/>
          <a:lstStyle/>
          <a:p>
            <a:r>
              <a:rPr lang="en-NO" dirty="0"/>
              <a:t>80% time spend on data (cleaning, preparing, labeling, analyzing etc)</a:t>
            </a:r>
          </a:p>
          <a:p>
            <a:r>
              <a:rPr lang="en-NO" dirty="0"/>
              <a:t>5% on deployment (cloud/on premise)</a:t>
            </a:r>
          </a:p>
          <a:p>
            <a:r>
              <a:rPr lang="en-NO" dirty="0"/>
              <a:t>15% on A.I development</a:t>
            </a:r>
          </a:p>
          <a:p>
            <a:endParaRPr lang="en-NO" dirty="0"/>
          </a:p>
        </p:txBody>
      </p:sp>
      <p:pic>
        <p:nvPicPr>
          <p:cNvPr id="8194" name="Picture 2" descr="But What does it mean!? - Jackie Chan | Meme Generator">
            <a:extLst>
              <a:ext uri="{FF2B5EF4-FFF2-40B4-BE49-F238E27FC236}">
                <a16:creationId xmlns:a16="http://schemas.microsoft.com/office/drawing/2014/main" id="{E322239B-28F8-684A-85E8-32443FAA3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302" y="5497924"/>
            <a:ext cx="5002421" cy="32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71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areer Insights: What does an AI Engineer do?">
            <a:extLst>
              <a:ext uri="{FF2B5EF4-FFF2-40B4-BE49-F238E27FC236}">
                <a16:creationId xmlns:a16="http://schemas.microsoft.com/office/drawing/2014/main" id="{58923F72-9EF7-2D42-8FD9-BE1F19C72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245" y="469541"/>
            <a:ext cx="11738534" cy="881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31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02837-25B1-BC46-B0AC-07E2F7C95D6F}"/>
              </a:ext>
            </a:extLst>
          </p:cNvPr>
          <p:cNvSpPr>
            <a:spLocks noGrp="1"/>
          </p:cNvSpPr>
          <p:nvPr>
            <p:ph idx="1"/>
          </p:nvPr>
        </p:nvSpPr>
        <p:spPr>
          <a:xfrm>
            <a:off x="1097215" y="1782225"/>
            <a:ext cx="10592797" cy="6187562"/>
          </a:xfrm>
        </p:spPr>
        <p:txBody>
          <a:bodyPr>
            <a:normAutofit fontScale="92500" lnSpcReduction="10000"/>
          </a:bodyPr>
          <a:lstStyle/>
          <a:p>
            <a:r>
              <a:rPr lang="en-NO" dirty="0"/>
              <a:t>Assuming the data is clean</a:t>
            </a:r>
          </a:p>
          <a:p>
            <a:pPr lvl="1"/>
            <a:r>
              <a:rPr lang="en-GB" dirty="0" err="1"/>
              <a:t>e.g</a:t>
            </a:r>
            <a:r>
              <a:rPr lang="en-GB" dirty="0"/>
              <a:t> s</a:t>
            </a:r>
            <a:r>
              <a:rPr lang="en-NO" dirty="0"/>
              <a:t>pelling mistakes</a:t>
            </a:r>
          </a:p>
          <a:p>
            <a:pPr lvl="1" indent="0">
              <a:buNone/>
            </a:pPr>
            <a:endParaRPr lang="en-NO" dirty="0"/>
          </a:p>
          <a:p>
            <a:r>
              <a:rPr lang="en-NO" dirty="0"/>
              <a:t> Outliers</a:t>
            </a:r>
          </a:p>
          <a:p>
            <a:pPr lvl="1"/>
            <a:r>
              <a:rPr lang="en-GB" dirty="0"/>
              <a:t>E</a:t>
            </a:r>
            <a:r>
              <a:rPr lang="en-NO" dirty="0"/>
              <a:t>xcluding outliers</a:t>
            </a:r>
          </a:p>
          <a:p>
            <a:pPr lvl="1"/>
            <a:r>
              <a:rPr lang="en-NO" dirty="0"/>
              <a:t>Including outliers</a:t>
            </a:r>
          </a:p>
          <a:p>
            <a:pPr lvl="1" indent="0">
              <a:buNone/>
            </a:pPr>
            <a:endParaRPr lang="en-NO" dirty="0"/>
          </a:p>
          <a:p>
            <a:r>
              <a:rPr lang="en-NO" dirty="0"/>
              <a:t>Ignroing seasonality</a:t>
            </a:r>
          </a:p>
          <a:p>
            <a:pPr lvl="1"/>
            <a:r>
              <a:rPr lang="en-GB" dirty="0"/>
              <a:t>E</a:t>
            </a:r>
            <a:r>
              <a:rPr lang="en-NO" dirty="0"/>
              <a:t>aster vacations, summer holidays, black </a:t>
            </a:r>
            <a:r>
              <a:rPr lang="en-GB" dirty="0"/>
              <a:t>F</a:t>
            </a:r>
            <a:r>
              <a:rPr lang="en-NO" dirty="0"/>
              <a:t>riday etc.</a:t>
            </a:r>
          </a:p>
          <a:p>
            <a:pPr lvl="1" indent="0">
              <a:buNone/>
            </a:pPr>
            <a:endParaRPr lang="en-NO" dirty="0"/>
          </a:p>
          <a:p>
            <a:r>
              <a:rPr lang="en-GB" dirty="0"/>
              <a:t>Context is critical</a:t>
            </a:r>
          </a:p>
          <a:p>
            <a:pPr lvl="1"/>
            <a:r>
              <a:rPr lang="en-GB" dirty="0"/>
              <a:t>Ignoring size when reporting growth</a:t>
            </a:r>
            <a:endParaRPr lang="en-NO" dirty="0"/>
          </a:p>
        </p:txBody>
      </p:sp>
      <p:pic>
        <p:nvPicPr>
          <p:cNvPr id="6146" name="Picture 2" descr="Image">
            <a:extLst>
              <a:ext uri="{FF2B5EF4-FFF2-40B4-BE49-F238E27FC236}">
                <a16:creationId xmlns:a16="http://schemas.microsoft.com/office/drawing/2014/main" id="{D6490429-3A54-2644-9224-3694E29BA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8422" y="1630439"/>
            <a:ext cx="1050496" cy="93569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553D7D5-AB2B-0A4B-A621-0DF14E59862A}"/>
              </a:ext>
            </a:extLst>
          </p:cNvPr>
          <p:cNvSpPr/>
          <p:nvPr/>
        </p:nvSpPr>
        <p:spPr>
          <a:xfrm>
            <a:off x="254832" y="89192"/>
            <a:ext cx="16303182" cy="154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 name="Title 1">
            <a:extLst>
              <a:ext uri="{FF2B5EF4-FFF2-40B4-BE49-F238E27FC236}">
                <a16:creationId xmlns:a16="http://schemas.microsoft.com/office/drawing/2014/main" id="{66D5D238-6E56-D243-AC63-D8035CDC51CC}"/>
              </a:ext>
            </a:extLst>
          </p:cNvPr>
          <p:cNvSpPr txBox="1">
            <a:spLocks/>
          </p:cNvSpPr>
          <p:nvPr/>
        </p:nvSpPr>
        <p:spPr>
          <a:xfrm>
            <a:off x="540291" y="0"/>
            <a:ext cx="16804734" cy="1274310"/>
          </a:xfrm>
          <a:prstGeom prst="rect">
            <a:avLst/>
          </a:prstGeom>
        </p:spPr>
        <p:txBody>
          <a:bodyPr vert="horz" lIns="0" tIns="0" rIns="0" bIns="0" rtlCol="0" anchor="b" anchorCtr="0">
            <a:normAutofit/>
          </a:bodyPr>
          <a:lstStyle>
            <a:lvl1pPr algn="l" defTabSz="1300277" rtl="0" eaLnBrk="1" latinLnBrk="0" hangingPunct="1">
              <a:lnSpc>
                <a:spcPct val="90000"/>
              </a:lnSpc>
              <a:spcBef>
                <a:spcPct val="0"/>
              </a:spcBef>
              <a:buNone/>
              <a:defRPr sz="4800" b="1" kern="1200">
                <a:solidFill>
                  <a:schemeClr val="tx1"/>
                </a:solidFill>
                <a:latin typeface="+mj-lt"/>
                <a:ea typeface="+mj-ea"/>
                <a:cs typeface="+mj-cs"/>
              </a:defRPr>
            </a:lvl1pPr>
          </a:lstStyle>
          <a:p>
            <a:r>
              <a:rPr lang="en-NO" dirty="0"/>
              <a:t>Data pitfalls (problems which can occur with data)</a:t>
            </a:r>
          </a:p>
        </p:txBody>
      </p:sp>
    </p:spTree>
    <p:extLst>
      <p:ext uri="{BB962C8B-B14F-4D97-AF65-F5344CB8AC3E}">
        <p14:creationId xmlns:p14="http://schemas.microsoft.com/office/powerpoint/2010/main" val="308435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17B9-F202-AC42-8A3D-E9451660A443}"/>
              </a:ext>
            </a:extLst>
          </p:cNvPr>
          <p:cNvSpPr>
            <a:spLocks noGrp="1"/>
          </p:cNvSpPr>
          <p:nvPr>
            <p:ph type="title"/>
          </p:nvPr>
        </p:nvSpPr>
        <p:spPr>
          <a:xfrm>
            <a:off x="4056" y="27663"/>
            <a:ext cx="14953086" cy="846899"/>
          </a:xfrm>
        </p:spPr>
        <p:txBody>
          <a:bodyPr>
            <a:normAutofit/>
          </a:bodyPr>
          <a:lstStyle/>
          <a:p>
            <a:r>
              <a:rPr lang="en-GB" dirty="0"/>
              <a:t>C</a:t>
            </a:r>
            <a:r>
              <a:rPr lang="en-NO" dirty="0"/>
              <a:t>ountinued..</a:t>
            </a:r>
          </a:p>
        </p:txBody>
      </p:sp>
      <p:sp>
        <p:nvSpPr>
          <p:cNvPr id="3" name="Content Placeholder 2">
            <a:extLst>
              <a:ext uri="{FF2B5EF4-FFF2-40B4-BE49-F238E27FC236}">
                <a16:creationId xmlns:a16="http://schemas.microsoft.com/office/drawing/2014/main" id="{48191025-7ECE-594C-BF5C-93AF73FFFD34}"/>
              </a:ext>
            </a:extLst>
          </p:cNvPr>
          <p:cNvSpPr>
            <a:spLocks noGrp="1"/>
          </p:cNvSpPr>
          <p:nvPr>
            <p:ph idx="1"/>
          </p:nvPr>
        </p:nvSpPr>
        <p:spPr>
          <a:xfrm>
            <a:off x="218026" y="2023281"/>
            <a:ext cx="7735773" cy="6187562"/>
          </a:xfrm>
        </p:spPr>
        <p:txBody>
          <a:bodyPr/>
          <a:lstStyle/>
          <a:p>
            <a:r>
              <a:rPr lang="nb-NO" dirty="0" err="1"/>
              <a:t>Poor</a:t>
            </a:r>
            <a:r>
              <a:rPr lang="nb-NO" dirty="0"/>
              <a:t> data Insights</a:t>
            </a:r>
          </a:p>
          <a:p>
            <a:endParaRPr lang="nb-NO" dirty="0"/>
          </a:p>
          <a:p>
            <a:r>
              <a:rPr lang="nb-NO" dirty="0"/>
              <a:t>Not </a:t>
            </a:r>
            <a:r>
              <a:rPr lang="nb-NO" dirty="0" err="1"/>
              <a:t>connecting</a:t>
            </a:r>
            <a:r>
              <a:rPr lang="nb-NO" dirty="0"/>
              <a:t> </a:t>
            </a:r>
            <a:r>
              <a:rPr lang="nb-NO" dirty="0" err="1"/>
              <a:t>with</a:t>
            </a:r>
            <a:r>
              <a:rPr lang="nb-NO" dirty="0"/>
              <a:t> </a:t>
            </a:r>
            <a:r>
              <a:rPr lang="nb-NO" dirty="0" err="1"/>
              <a:t>external</a:t>
            </a:r>
            <a:r>
              <a:rPr lang="nb-NO" dirty="0"/>
              <a:t> data</a:t>
            </a:r>
          </a:p>
          <a:p>
            <a:pPr lvl="1"/>
            <a:endParaRPr lang="en-NO" dirty="0"/>
          </a:p>
          <a:p>
            <a:r>
              <a:rPr lang="en-NO" dirty="0"/>
              <a:t>Lacking business understanding</a:t>
            </a:r>
          </a:p>
          <a:p>
            <a:endParaRPr lang="en-NO" dirty="0"/>
          </a:p>
          <a:p>
            <a:endParaRPr lang="en-NO" dirty="0"/>
          </a:p>
        </p:txBody>
      </p:sp>
      <p:pic>
        <p:nvPicPr>
          <p:cNvPr id="7170" name="Picture 2" descr="Business Dashboard Software for Everyone - Klipfolio">
            <a:extLst>
              <a:ext uri="{FF2B5EF4-FFF2-40B4-BE49-F238E27FC236}">
                <a16:creationId xmlns:a16="http://schemas.microsoft.com/office/drawing/2014/main" id="{E9A356B3-4CEC-B84D-BE61-B5643EC1C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8389" y="1683979"/>
            <a:ext cx="9008611" cy="638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00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sloMet">
      <a:dk1>
        <a:sysClr val="windowText" lastClr="000000"/>
      </a:dk1>
      <a:lt1>
        <a:sysClr val="window" lastClr="FFFFFF"/>
      </a:lt1>
      <a:dk2>
        <a:srgbClr val="000000"/>
      </a:dk2>
      <a:lt2>
        <a:srgbClr val="D7D7D7"/>
      </a:lt2>
      <a:accent1>
        <a:srgbClr val="FFDC00"/>
      </a:accent1>
      <a:accent2>
        <a:srgbClr val="E02D00"/>
      </a:accent2>
      <a:accent3>
        <a:srgbClr val="007ACC"/>
      </a:accent3>
      <a:accent4>
        <a:srgbClr val="99002B"/>
      </a:accent4>
      <a:accent5>
        <a:srgbClr val="000064"/>
      </a:accent5>
      <a:accent6>
        <a:srgbClr val="FF81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OsloMet_english.pptx" id="{C20C4326-27AB-419E-A60B-DC7B0629D82C}" vid="{20D9E6D3-32F2-4C7A-B997-1D5DBD08A3A1}"/>
    </a:ext>
  </a:extLst>
</a:theme>
</file>

<file path=ppt/theme/theme2.xml><?xml version="1.0" encoding="utf-8"?>
<a:theme xmlns:a="http://schemas.openxmlformats.org/drawingml/2006/main" name="1_Office-tema">
  <a:themeElements>
    <a:clrScheme name="OsloMet">
      <a:dk1>
        <a:sysClr val="windowText" lastClr="000000"/>
      </a:dk1>
      <a:lt1>
        <a:sysClr val="window" lastClr="FFFFFF"/>
      </a:lt1>
      <a:dk2>
        <a:srgbClr val="000000"/>
      </a:dk2>
      <a:lt2>
        <a:srgbClr val="D7D7D7"/>
      </a:lt2>
      <a:accent1>
        <a:srgbClr val="FFDC00"/>
      </a:accent1>
      <a:accent2>
        <a:srgbClr val="E02D00"/>
      </a:accent2>
      <a:accent3>
        <a:srgbClr val="007ACC"/>
      </a:accent3>
      <a:accent4>
        <a:srgbClr val="99002B"/>
      </a:accent4>
      <a:accent5>
        <a:srgbClr val="000064"/>
      </a:accent5>
      <a:accent6>
        <a:srgbClr val="FF81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OsloMet_english.pptx" id="{C20C4326-27AB-419E-A60B-DC7B0629D82C}" vid="{B571884E-641B-4B14-A4C2-E6C27909D956}"/>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1818A354CD664446AEC35BBAE2499562" ma:contentTypeVersion="13" ma:contentTypeDescription="Opprett et nytt dokument." ma:contentTypeScope="" ma:versionID="c05c63c057be531b98f917e986ab73c0">
  <xsd:schema xmlns:xsd="http://www.w3.org/2001/XMLSchema" xmlns:xs="http://www.w3.org/2001/XMLSchema" xmlns:p="http://schemas.microsoft.com/office/2006/metadata/properties" xmlns:ns3="38664639-412d-4c21-8e39-7e7d568987ec" xmlns:ns4="3aca559b-e256-4fa3-843e-2d1bb256df5f" targetNamespace="http://schemas.microsoft.com/office/2006/metadata/properties" ma:root="true" ma:fieldsID="d1ab16c94bf7e86b8919e30ac7bb9e89" ns3:_="" ns4:_="">
    <xsd:import namespace="38664639-412d-4c21-8e39-7e7d568987ec"/>
    <xsd:import namespace="3aca559b-e256-4fa3-843e-2d1bb256df5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664639-412d-4c21-8e39-7e7d568987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aca559b-e256-4fa3-843e-2d1bb256df5f" elementFormDefault="qualified">
    <xsd:import namespace="http://schemas.microsoft.com/office/2006/documentManagement/types"/>
    <xsd:import namespace="http://schemas.microsoft.com/office/infopath/2007/PartnerControls"/>
    <xsd:element name="SharedWithUsers" ma:index="16"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lingsdetaljer" ma:internalName="SharedWithDetails" ma:readOnly="true">
      <xsd:simpleType>
        <xsd:restriction base="dms:Note">
          <xsd:maxLength value="255"/>
        </xsd:restriction>
      </xsd:simpleType>
    </xsd:element>
    <xsd:element name="SharingHintHash" ma:index="18" nillable="true" ma:displayName="Hash for deling av tips"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737683-68CB-4077-9859-434B8A1CE3E1}">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8664639-412d-4c21-8e39-7e7d568987ec"/>
    <ds:schemaRef ds:uri="3aca559b-e256-4fa3-843e-2d1bb256df5f"/>
    <ds:schemaRef ds:uri="http://www.w3.org/XML/1998/namespace"/>
    <ds:schemaRef ds:uri="http://purl.org/dc/dcmitype/"/>
  </ds:schemaRefs>
</ds:datastoreItem>
</file>

<file path=customXml/itemProps2.xml><?xml version="1.0" encoding="utf-8"?>
<ds:datastoreItem xmlns:ds="http://schemas.openxmlformats.org/officeDocument/2006/customXml" ds:itemID="{9BA0E907-83E9-4FEC-BCF8-F9D0EC14FF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664639-412d-4c21-8e39-7e7d568987ec"/>
    <ds:schemaRef ds:uri="3aca559b-e256-4fa3-843e-2d1bb256df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E28474-1722-4CE4-848A-F0F44280BE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 OsloMet_english</Template>
  <TotalTime>3624</TotalTime>
  <Words>1424</Words>
  <Application>Microsoft Macintosh PowerPoint</Application>
  <PresentationFormat>Custom</PresentationFormat>
  <Paragraphs>158</Paragraphs>
  <Slides>34</Slides>
  <Notes>15</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34</vt:i4>
      </vt:variant>
    </vt:vector>
  </HeadingPairs>
  <TitlesOfParts>
    <vt:vector size="38" baseType="lpstr">
      <vt:lpstr>Arial</vt:lpstr>
      <vt:lpstr>Calibri</vt:lpstr>
      <vt:lpstr>Office-tema</vt:lpstr>
      <vt:lpstr>1_Office-tema</vt:lpstr>
      <vt:lpstr>Data</vt:lpstr>
      <vt:lpstr>PowerPoint Presentation</vt:lpstr>
      <vt:lpstr>PowerPoint Presentation</vt:lpstr>
      <vt:lpstr>PowerPoint Presentation</vt:lpstr>
      <vt:lpstr>PowerPoint Presentation</vt:lpstr>
      <vt:lpstr>Daily life of an A.I programmer</vt:lpstr>
      <vt:lpstr>PowerPoint Presentation</vt:lpstr>
      <vt:lpstr>PowerPoint Presentation</vt:lpstr>
      <vt:lpstr>Countinued..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example</vt:lpstr>
      <vt:lpstr>PowerPoint Presentation</vt:lpstr>
      <vt:lpstr>PowerPoint Presentation</vt:lpstr>
      <vt:lpstr>PowerPoint Presentation</vt:lpstr>
      <vt:lpstr>PowerPoint Presentation</vt:lpstr>
      <vt:lpstr>Data preperation(cleansing + feature engineering)</vt:lpstr>
      <vt:lpstr>PowerPoint Presentation</vt:lpstr>
      <vt:lpstr>PowerPoint Presentation</vt:lpstr>
      <vt:lpstr>PowerPoint Presentation</vt:lpstr>
      <vt:lpstr>Please read on your own time</vt:lpstr>
      <vt:lpstr>PowerPoint Presentation</vt:lpstr>
      <vt:lpstr>PowerPoint Presentation</vt:lpstr>
      <vt:lpstr>PowerPoint Presentation</vt:lpstr>
      <vt:lpstr>PowerPoint Presentation</vt:lpstr>
      <vt:lpstr>This has given rise to a field related to AI, </vt:lpstr>
      <vt:lpstr>PowerPoint Presentation</vt:lpstr>
    </vt:vector>
  </TitlesOfParts>
  <Company>Høgskolen i Oslo og Akershus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OsloMet –  Oslo Metropolitan University </dc:title>
  <dc:creator>Gustavo Mello</dc:creator>
  <dc:description>template by officeconsult.no</dc:description>
  <cp:lastModifiedBy>Imam Umair Mehmood</cp:lastModifiedBy>
  <cp:revision>200</cp:revision>
  <dcterms:created xsi:type="dcterms:W3CDTF">2020-07-02T15:35:18Z</dcterms:created>
  <dcterms:modified xsi:type="dcterms:W3CDTF">2022-09-05T08:07:38Z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0x0101001818A354CD664446AEC35BBAE2499562</vt:lpwstr>
  </property>
</Properties>
</file>